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5" r:id="rId2"/>
  </p:sldMasterIdLst>
  <p:notesMasterIdLst>
    <p:notesMasterId r:id="rId13"/>
  </p:notesMasterIdLst>
  <p:sldIdLst>
    <p:sldId id="256" r:id="rId3"/>
    <p:sldId id="257" r:id="rId4"/>
    <p:sldId id="262" r:id="rId5"/>
    <p:sldId id="267" r:id="rId6"/>
    <p:sldId id="270" r:id="rId7"/>
    <p:sldId id="271" r:id="rId8"/>
    <p:sldId id="272" r:id="rId9"/>
    <p:sldId id="273" r:id="rId10"/>
    <p:sldId id="274" r:id="rId11"/>
    <p:sldId id="275"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75" d="100"/>
          <a:sy n="75" d="100"/>
        </p:scale>
        <p:origin x="1896"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027855-BD73-4661-95E2-04C0F4E32A34}" type="datetimeFigureOut">
              <a:rPr lang="en-US" smtClean="0"/>
              <a:t>11/4/2022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2182CE-0118-4141-975D-12429FF3A23E}" type="slidenum">
              <a:rPr lang="en-US" smtClean="0"/>
              <a:t>‹#›</a:t>
            </a:fld>
            <a:endParaRPr lang="en-US"/>
          </a:p>
        </p:txBody>
      </p:sp>
    </p:spTree>
    <p:extLst>
      <p:ext uri="{BB962C8B-B14F-4D97-AF65-F5344CB8AC3E}">
        <p14:creationId xmlns:p14="http://schemas.microsoft.com/office/powerpoint/2010/main" val="797892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2.png"/><Relationship Id="rId1" Type="http://schemas.openxmlformats.org/officeDocument/2006/relationships/slideMaster" Target="../slideMasters/slideMaster1.xml"/><Relationship Id="rId5" Type="http://schemas.openxmlformats.org/officeDocument/2006/relationships/hyperlink" Target="https://slack-redir.net/link?url=https://www.freepik.com/" TargetMode="External"/><Relationship Id="rId4" Type="http://schemas.openxmlformats.org/officeDocument/2006/relationships/hyperlink" Target="http://bit.ly/2TyoMsr" TargetMode="Externa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10" name="Google Shape;10;p2"/>
          <p:cNvSpPr txBox="1">
            <a:spLocks noGrp="1"/>
          </p:cNvSpPr>
          <p:nvPr>
            <p:ph type="ctrTitle"/>
          </p:nvPr>
        </p:nvSpPr>
        <p:spPr>
          <a:xfrm>
            <a:off x="2692800" y="1671384"/>
            <a:ext cx="6806800" cy="303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5000"/>
              <a:buFont typeface="Raleway ExtraBold"/>
              <a:buNone/>
              <a:defRPr sz="6667" b="0"/>
            </a:lvl1pPr>
            <a:lvl2pPr lvl="1" algn="ctr">
              <a:lnSpc>
                <a:spcPct val="100000"/>
              </a:lnSpc>
              <a:spcBef>
                <a:spcPts val="0"/>
              </a:spcBef>
              <a:spcAft>
                <a:spcPts val="0"/>
              </a:spcAft>
              <a:buSzPts val="5000"/>
              <a:buNone/>
              <a:defRPr sz="6667" u="sng"/>
            </a:lvl2pPr>
            <a:lvl3pPr lvl="2" algn="ctr">
              <a:lnSpc>
                <a:spcPct val="100000"/>
              </a:lnSpc>
              <a:spcBef>
                <a:spcPts val="0"/>
              </a:spcBef>
              <a:spcAft>
                <a:spcPts val="0"/>
              </a:spcAft>
              <a:buSzPts val="5000"/>
              <a:buNone/>
              <a:defRPr sz="6667" u="sng"/>
            </a:lvl3pPr>
            <a:lvl4pPr lvl="3" algn="ctr">
              <a:lnSpc>
                <a:spcPct val="100000"/>
              </a:lnSpc>
              <a:spcBef>
                <a:spcPts val="0"/>
              </a:spcBef>
              <a:spcAft>
                <a:spcPts val="0"/>
              </a:spcAft>
              <a:buSzPts val="5000"/>
              <a:buNone/>
              <a:defRPr sz="6667" u="sng"/>
            </a:lvl4pPr>
            <a:lvl5pPr lvl="4" algn="ctr">
              <a:lnSpc>
                <a:spcPct val="100000"/>
              </a:lnSpc>
              <a:spcBef>
                <a:spcPts val="0"/>
              </a:spcBef>
              <a:spcAft>
                <a:spcPts val="0"/>
              </a:spcAft>
              <a:buSzPts val="5000"/>
              <a:buNone/>
              <a:defRPr sz="6667" u="sng"/>
            </a:lvl5pPr>
            <a:lvl6pPr lvl="5" algn="ctr">
              <a:lnSpc>
                <a:spcPct val="100000"/>
              </a:lnSpc>
              <a:spcBef>
                <a:spcPts val="0"/>
              </a:spcBef>
              <a:spcAft>
                <a:spcPts val="0"/>
              </a:spcAft>
              <a:buSzPts val="5000"/>
              <a:buNone/>
              <a:defRPr sz="6667" u="sng"/>
            </a:lvl6pPr>
            <a:lvl7pPr lvl="6" algn="ctr">
              <a:lnSpc>
                <a:spcPct val="100000"/>
              </a:lnSpc>
              <a:spcBef>
                <a:spcPts val="0"/>
              </a:spcBef>
              <a:spcAft>
                <a:spcPts val="0"/>
              </a:spcAft>
              <a:buSzPts val="5000"/>
              <a:buNone/>
              <a:defRPr sz="6667" u="sng"/>
            </a:lvl7pPr>
            <a:lvl8pPr lvl="7" algn="ctr">
              <a:lnSpc>
                <a:spcPct val="100000"/>
              </a:lnSpc>
              <a:spcBef>
                <a:spcPts val="0"/>
              </a:spcBef>
              <a:spcAft>
                <a:spcPts val="0"/>
              </a:spcAft>
              <a:buSzPts val="5000"/>
              <a:buNone/>
              <a:defRPr sz="6667" u="sng"/>
            </a:lvl8pPr>
            <a:lvl9pPr lvl="8" algn="ctr">
              <a:lnSpc>
                <a:spcPct val="100000"/>
              </a:lnSpc>
              <a:spcBef>
                <a:spcPts val="0"/>
              </a:spcBef>
              <a:spcAft>
                <a:spcPts val="0"/>
              </a:spcAft>
              <a:buSzPts val="5000"/>
              <a:buNone/>
              <a:defRPr sz="6667" u="sng"/>
            </a:lvl9pPr>
          </a:lstStyle>
          <a:p>
            <a:r>
              <a:rPr lang="en-US" smtClean="0"/>
              <a:t>Click to edit Master title style</a:t>
            </a:r>
            <a:endParaRPr/>
          </a:p>
        </p:txBody>
      </p:sp>
      <p:sp>
        <p:nvSpPr>
          <p:cNvPr id="11" name="Google Shape;11;p2"/>
          <p:cNvSpPr txBox="1">
            <a:spLocks noGrp="1"/>
          </p:cNvSpPr>
          <p:nvPr>
            <p:ph type="subTitle" idx="1"/>
          </p:nvPr>
        </p:nvSpPr>
        <p:spPr>
          <a:xfrm>
            <a:off x="3247700" y="4606217"/>
            <a:ext cx="5696400" cy="580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000"/>
              <a:buNone/>
              <a:defRPr sz="2267">
                <a:solidFill>
                  <a:schemeClr val="dk1"/>
                </a:solidFill>
              </a:defRPr>
            </a:lvl1pPr>
            <a:lvl2pPr lvl="1" algn="ctr">
              <a:lnSpc>
                <a:spcPct val="100000"/>
              </a:lnSpc>
              <a:spcBef>
                <a:spcPts val="0"/>
              </a:spcBef>
              <a:spcAft>
                <a:spcPts val="0"/>
              </a:spcAft>
              <a:buClr>
                <a:schemeClr val="dk1"/>
              </a:buClr>
              <a:buSzPts val="2800"/>
              <a:buNone/>
              <a:defRPr sz="3733">
                <a:solidFill>
                  <a:schemeClr val="dk1"/>
                </a:solidFill>
              </a:defRPr>
            </a:lvl2pPr>
            <a:lvl3pPr lvl="2" algn="ctr">
              <a:lnSpc>
                <a:spcPct val="100000"/>
              </a:lnSpc>
              <a:spcBef>
                <a:spcPts val="0"/>
              </a:spcBef>
              <a:spcAft>
                <a:spcPts val="0"/>
              </a:spcAft>
              <a:buClr>
                <a:schemeClr val="dk1"/>
              </a:buClr>
              <a:buSzPts val="2800"/>
              <a:buNone/>
              <a:defRPr sz="3733">
                <a:solidFill>
                  <a:schemeClr val="dk1"/>
                </a:solidFill>
              </a:defRPr>
            </a:lvl3pPr>
            <a:lvl4pPr lvl="3" algn="ctr">
              <a:lnSpc>
                <a:spcPct val="100000"/>
              </a:lnSpc>
              <a:spcBef>
                <a:spcPts val="0"/>
              </a:spcBef>
              <a:spcAft>
                <a:spcPts val="0"/>
              </a:spcAft>
              <a:buClr>
                <a:schemeClr val="dk1"/>
              </a:buClr>
              <a:buSzPts val="2800"/>
              <a:buNone/>
              <a:defRPr sz="3733">
                <a:solidFill>
                  <a:schemeClr val="dk1"/>
                </a:solidFill>
              </a:defRPr>
            </a:lvl4pPr>
            <a:lvl5pPr lvl="4" algn="ctr">
              <a:lnSpc>
                <a:spcPct val="100000"/>
              </a:lnSpc>
              <a:spcBef>
                <a:spcPts val="0"/>
              </a:spcBef>
              <a:spcAft>
                <a:spcPts val="0"/>
              </a:spcAft>
              <a:buClr>
                <a:schemeClr val="dk1"/>
              </a:buClr>
              <a:buSzPts val="2800"/>
              <a:buNone/>
              <a:defRPr sz="3733">
                <a:solidFill>
                  <a:schemeClr val="dk1"/>
                </a:solidFill>
              </a:defRPr>
            </a:lvl5pPr>
            <a:lvl6pPr lvl="5" algn="ctr">
              <a:lnSpc>
                <a:spcPct val="100000"/>
              </a:lnSpc>
              <a:spcBef>
                <a:spcPts val="0"/>
              </a:spcBef>
              <a:spcAft>
                <a:spcPts val="0"/>
              </a:spcAft>
              <a:buClr>
                <a:schemeClr val="dk1"/>
              </a:buClr>
              <a:buSzPts val="2800"/>
              <a:buNone/>
              <a:defRPr sz="3733">
                <a:solidFill>
                  <a:schemeClr val="dk1"/>
                </a:solidFill>
              </a:defRPr>
            </a:lvl6pPr>
            <a:lvl7pPr lvl="6" algn="ctr">
              <a:lnSpc>
                <a:spcPct val="100000"/>
              </a:lnSpc>
              <a:spcBef>
                <a:spcPts val="0"/>
              </a:spcBef>
              <a:spcAft>
                <a:spcPts val="0"/>
              </a:spcAft>
              <a:buClr>
                <a:schemeClr val="dk1"/>
              </a:buClr>
              <a:buSzPts val="2800"/>
              <a:buNone/>
              <a:defRPr sz="3733">
                <a:solidFill>
                  <a:schemeClr val="dk1"/>
                </a:solidFill>
              </a:defRPr>
            </a:lvl7pPr>
            <a:lvl8pPr lvl="7" algn="ctr">
              <a:lnSpc>
                <a:spcPct val="100000"/>
              </a:lnSpc>
              <a:spcBef>
                <a:spcPts val="0"/>
              </a:spcBef>
              <a:spcAft>
                <a:spcPts val="0"/>
              </a:spcAft>
              <a:buClr>
                <a:schemeClr val="dk1"/>
              </a:buClr>
              <a:buSzPts val="2800"/>
              <a:buNone/>
              <a:defRPr sz="3733">
                <a:solidFill>
                  <a:schemeClr val="dk1"/>
                </a:solidFill>
              </a:defRPr>
            </a:lvl8pPr>
            <a:lvl9pPr lvl="8" algn="ctr">
              <a:lnSpc>
                <a:spcPct val="100000"/>
              </a:lnSpc>
              <a:spcBef>
                <a:spcPts val="0"/>
              </a:spcBef>
              <a:spcAft>
                <a:spcPts val="0"/>
              </a:spcAft>
              <a:buClr>
                <a:schemeClr val="dk1"/>
              </a:buClr>
              <a:buSzPts val="2800"/>
              <a:buNone/>
              <a:defRPr sz="3733">
                <a:solidFill>
                  <a:schemeClr val="dk1"/>
                </a:solidFill>
              </a:defRPr>
            </a:lvl9pPr>
          </a:lstStyle>
          <a:p>
            <a:r>
              <a:rPr lang="en-US" smtClean="0"/>
              <a:t>Click to edit Master subtitle style</a:t>
            </a:r>
            <a:endParaRPr/>
          </a:p>
        </p:txBody>
      </p:sp>
    </p:spTree>
    <p:extLst>
      <p:ext uri="{BB962C8B-B14F-4D97-AF65-F5344CB8AC3E}">
        <p14:creationId xmlns:p14="http://schemas.microsoft.com/office/powerpoint/2010/main" val="4045369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8"/>
        <p:cNvGrpSpPr/>
        <p:nvPr/>
      </p:nvGrpSpPr>
      <p:grpSpPr>
        <a:xfrm>
          <a:off x="0" y="0"/>
          <a:ext cx="0" cy="0"/>
          <a:chOff x="0" y="0"/>
          <a:chExt cx="0" cy="0"/>
        </a:xfrm>
      </p:grpSpPr>
      <p:pic>
        <p:nvPicPr>
          <p:cNvPr id="49" name="Google Shape;49;p11"/>
          <p:cNvPicPr preferRelativeResize="0"/>
          <p:nvPr/>
        </p:nvPicPr>
        <p:blipFill rotWithShape="1">
          <a:blip r:embed="rId2">
            <a:alphaModFix/>
          </a:blip>
          <a:srcRect/>
          <a:stretch/>
        </p:blipFill>
        <p:spPr>
          <a:xfrm>
            <a:off x="1270" y="1"/>
            <a:ext cx="12189452" cy="6857993"/>
          </a:xfrm>
          <a:prstGeom prst="rect">
            <a:avLst/>
          </a:prstGeom>
          <a:noFill/>
          <a:ln>
            <a:noFill/>
          </a:ln>
        </p:spPr>
      </p:pic>
      <p:sp>
        <p:nvSpPr>
          <p:cNvPr id="50" name="Google Shape;50;p11"/>
          <p:cNvSpPr txBox="1">
            <a:spLocks noGrp="1"/>
          </p:cNvSpPr>
          <p:nvPr>
            <p:ph type="title" hasCustomPrompt="1"/>
          </p:nvPr>
        </p:nvSpPr>
        <p:spPr>
          <a:xfrm>
            <a:off x="2096033" y="1393500"/>
            <a:ext cx="8000000" cy="2426400"/>
          </a:xfrm>
          <a:prstGeom prst="rect">
            <a:avLst/>
          </a:prstGeom>
        </p:spPr>
        <p:txBody>
          <a:bodyPr spcFirstLastPara="1" wrap="square" lIns="91425" tIns="91425" rIns="91425" bIns="91425" anchor="b" anchorCtr="0">
            <a:noAutofit/>
          </a:bodyPr>
          <a:lstStyle>
            <a:lvl1pPr lvl="0" algn="ctr">
              <a:spcBef>
                <a:spcPts val="0"/>
              </a:spcBef>
              <a:spcAft>
                <a:spcPts val="0"/>
              </a:spcAft>
              <a:buSzPts val="6500"/>
              <a:buNone/>
              <a:defRPr sz="14666" u="sng"/>
            </a:lvl1pPr>
            <a:lvl2pPr lvl="1">
              <a:spcBef>
                <a:spcPts val="0"/>
              </a:spcBef>
              <a:spcAft>
                <a:spcPts val="0"/>
              </a:spcAft>
              <a:buSzPts val="6500"/>
              <a:buNone/>
              <a:defRPr sz="8666"/>
            </a:lvl2pPr>
            <a:lvl3pPr lvl="2">
              <a:spcBef>
                <a:spcPts val="0"/>
              </a:spcBef>
              <a:spcAft>
                <a:spcPts val="0"/>
              </a:spcAft>
              <a:buSzPts val="6500"/>
              <a:buNone/>
              <a:defRPr sz="8666"/>
            </a:lvl3pPr>
            <a:lvl4pPr lvl="3">
              <a:spcBef>
                <a:spcPts val="0"/>
              </a:spcBef>
              <a:spcAft>
                <a:spcPts val="0"/>
              </a:spcAft>
              <a:buSzPts val="6500"/>
              <a:buNone/>
              <a:defRPr sz="8666"/>
            </a:lvl4pPr>
            <a:lvl5pPr lvl="4">
              <a:spcBef>
                <a:spcPts val="0"/>
              </a:spcBef>
              <a:spcAft>
                <a:spcPts val="0"/>
              </a:spcAft>
              <a:buSzPts val="6500"/>
              <a:buNone/>
              <a:defRPr sz="8666"/>
            </a:lvl5pPr>
            <a:lvl6pPr lvl="5">
              <a:spcBef>
                <a:spcPts val="0"/>
              </a:spcBef>
              <a:spcAft>
                <a:spcPts val="0"/>
              </a:spcAft>
              <a:buSzPts val="6500"/>
              <a:buNone/>
              <a:defRPr sz="8666"/>
            </a:lvl6pPr>
            <a:lvl7pPr lvl="6">
              <a:spcBef>
                <a:spcPts val="0"/>
              </a:spcBef>
              <a:spcAft>
                <a:spcPts val="0"/>
              </a:spcAft>
              <a:buSzPts val="6500"/>
              <a:buNone/>
              <a:defRPr sz="8666"/>
            </a:lvl7pPr>
            <a:lvl8pPr lvl="7">
              <a:spcBef>
                <a:spcPts val="0"/>
              </a:spcBef>
              <a:spcAft>
                <a:spcPts val="0"/>
              </a:spcAft>
              <a:buSzPts val="6500"/>
              <a:buNone/>
              <a:defRPr sz="8666"/>
            </a:lvl8pPr>
            <a:lvl9pPr lvl="8">
              <a:spcBef>
                <a:spcPts val="0"/>
              </a:spcBef>
              <a:spcAft>
                <a:spcPts val="0"/>
              </a:spcAft>
              <a:buSzPts val="6500"/>
              <a:buNone/>
              <a:defRPr sz="8666"/>
            </a:lvl9pPr>
          </a:lstStyle>
          <a:p>
            <a:r>
              <a:t>xx%</a:t>
            </a:r>
          </a:p>
        </p:txBody>
      </p:sp>
      <p:sp>
        <p:nvSpPr>
          <p:cNvPr id="51" name="Google Shape;51;p11"/>
          <p:cNvSpPr txBox="1">
            <a:spLocks noGrp="1"/>
          </p:cNvSpPr>
          <p:nvPr>
            <p:ph type="subTitle" idx="1"/>
          </p:nvPr>
        </p:nvSpPr>
        <p:spPr>
          <a:xfrm>
            <a:off x="2402033" y="3702367"/>
            <a:ext cx="7388000" cy="5824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1800"/>
              <a:buNone/>
              <a:defRPr sz="2667"/>
            </a:lvl1pPr>
            <a:lvl2pPr lvl="1">
              <a:spcBef>
                <a:spcPts val="0"/>
              </a:spcBef>
              <a:spcAft>
                <a:spcPts val="0"/>
              </a:spcAft>
              <a:buSzPts val="1400"/>
              <a:buNone/>
              <a:defRPr/>
            </a:lvl2pPr>
            <a:lvl3pPr lvl="2">
              <a:spcBef>
                <a:spcPts val="2133"/>
              </a:spcBef>
              <a:spcAft>
                <a:spcPts val="0"/>
              </a:spcAft>
              <a:buSzPts val="1400"/>
              <a:buNone/>
              <a:defRPr/>
            </a:lvl3pPr>
            <a:lvl4pPr lvl="3">
              <a:spcBef>
                <a:spcPts val="2133"/>
              </a:spcBef>
              <a:spcAft>
                <a:spcPts val="0"/>
              </a:spcAft>
              <a:buSzPts val="1400"/>
              <a:buNone/>
              <a:defRPr/>
            </a:lvl4pPr>
            <a:lvl5pPr lvl="4">
              <a:spcBef>
                <a:spcPts val="2133"/>
              </a:spcBef>
              <a:spcAft>
                <a:spcPts val="0"/>
              </a:spcAft>
              <a:buSzPts val="1400"/>
              <a:buNone/>
              <a:defRPr/>
            </a:lvl5pPr>
            <a:lvl6pPr lvl="5">
              <a:spcBef>
                <a:spcPts val="2133"/>
              </a:spcBef>
              <a:spcAft>
                <a:spcPts val="0"/>
              </a:spcAft>
              <a:buSzPts val="1400"/>
              <a:buNone/>
              <a:defRPr/>
            </a:lvl6pPr>
            <a:lvl7pPr lvl="6">
              <a:spcBef>
                <a:spcPts val="2133"/>
              </a:spcBef>
              <a:spcAft>
                <a:spcPts val="0"/>
              </a:spcAft>
              <a:buSzPts val="1400"/>
              <a:buNone/>
              <a:defRPr/>
            </a:lvl7pPr>
            <a:lvl8pPr lvl="7">
              <a:spcBef>
                <a:spcPts val="2133"/>
              </a:spcBef>
              <a:spcAft>
                <a:spcPts val="0"/>
              </a:spcAft>
              <a:buSzPts val="1400"/>
              <a:buNone/>
              <a:defRPr/>
            </a:lvl8pPr>
            <a:lvl9pPr lvl="8">
              <a:spcBef>
                <a:spcPts val="2133"/>
              </a:spcBef>
              <a:spcAft>
                <a:spcPts val="2133"/>
              </a:spcAft>
              <a:buSzPts val="1400"/>
              <a:buNone/>
              <a:defRPr/>
            </a:lvl9pPr>
          </a:lstStyle>
          <a:p>
            <a:r>
              <a:rPr lang="en-US" smtClean="0"/>
              <a:t>Click to edit Master subtitle style</a:t>
            </a:r>
            <a:endParaRPr/>
          </a:p>
        </p:txBody>
      </p:sp>
    </p:spTree>
    <p:extLst>
      <p:ext uri="{BB962C8B-B14F-4D97-AF65-F5344CB8AC3E}">
        <p14:creationId xmlns:p14="http://schemas.microsoft.com/office/powerpoint/2010/main" val="458330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2"/>
        <p:cNvGrpSpPr/>
        <p:nvPr/>
      </p:nvGrpSpPr>
      <p:grpSpPr>
        <a:xfrm>
          <a:off x="0" y="0"/>
          <a:ext cx="0" cy="0"/>
          <a:chOff x="0" y="0"/>
          <a:chExt cx="0" cy="0"/>
        </a:xfrm>
      </p:grpSpPr>
    </p:spTree>
    <p:extLst>
      <p:ext uri="{BB962C8B-B14F-4D97-AF65-F5344CB8AC3E}">
        <p14:creationId xmlns:p14="http://schemas.microsoft.com/office/powerpoint/2010/main" val="13614314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55" name="Google Shape;55;p13"/>
          <p:cNvSpPr txBox="1">
            <a:spLocks noGrp="1"/>
          </p:cNvSpPr>
          <p:nvPr>
            <p:ph type="title" hasCustomPrompt="1"/>
          </p:nvPr>
        </p:nvSpPr>
        <p:spPr>
          <a:xfrm>
            <a:off x="1431600" y="2420803"/>
            <a:ext cx="1280000" cy="77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7333" u="sng">
                <a:solidFill>
                  <a:schemeClr val="lt1"/>
                </a:solidFill>
              </a:defRPr>
            </a:lvl1pPr>
            <a:lvl2pPr lvl="1"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9pPr>
          </a:lstStyle>
          <a:p>
            <a:r>
              <a:t>xx%</a:t>
            </a:r>
          </a:p>
        </p:txBody>
      </p:sp>
      <p:sp>
        <p:nvSpPr>
          <p:cNvPr id="56" name="Google Shape;56;p13"/>
          <p:cNvSpPr txBox="1">
            <a:spLocks noGrp="1"/>
          </p:cNvSpPr>
          <p:nvPr>
            <p:ph type="title" idx="2" hasCustomPrompt="1"/>
          </p:nvPr>
        </p:nvSpPr>
        <p:spPr>
          <a:xfrm>
            <a:off x="1431600" y="4117900"/>
            <a:ext cx="1280000" cy="77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7333" u="sng">
                <a:solidFill>
                  <a:schemeClr val="lt1"/>
                </a:solidFill>
              </a:defRPr>
            </a:lvl1pPr>
            <a:lvl2pPr lvl="1"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9pPr>
          </a:lstStyle>
          <a:p>
            <a:r>
              <a:t>xx%</a:t>
            </a:r>
          </a:p>
        </p:txBody>
      </p:sp>
      <p:sp>
        <p:nvSpPr>
          <p:cNvPr id="57" name="Google Shape;57;p13"/>
          <p:cNvSpPr txBox="1">
            <a:spLocks noGrp="1"/>
          </p:cNvSpPr>
          <p:nvPr>
            <p:ph type="title" idx="3" hasCustomPrompt="1"/>
          </p:nvPr>
        </p:nvSpPr>
        <p:spPr>
          <a:xfrm>
            <a:off x="9480400" y="2420803"/>
            <a:ext cx="1280000" cy="77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7333" u="sng">
                <a:solidFill>
                  <a:schemeClr val="lt1"/>
                </a:solidFill>
              </a:defRPr>
            </a:lvl1pPr>
            <a:lvl2pPr lvl="1"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9pPr>
          </a:lstStyle>
          <a:p>
            <a:r>
              <a:t>xx%</a:t>
            </a:r>
          </a:p>
        </p:txBody>
      </p:sp>
      <p:sp>
        <p:nvSpPr>
          <p:cNvPr id="58" name="Google Shape;58;p13"/>
          <p:cNvSpPr txBox="1">
            <a:spLocks noGrp="1"/>
          </p:cNvSpPr>
          <p:nvPr>
            <p:ph type="title" idx="4" hasCustomPrompt="1"/>
          </p:nvPr>
        </p:nvSpPr>
        <p:spPr>
          <a:xfrm>
            <a:off x="9480400" y="4117900"/>
            <a:ext cx="1280000" cy="770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14000"/>
              <a:buFont typeface="Open Sans"/>
              <a:buNone/>
              <a:defRPr sz="7333" u="sng">
                <a:solidFill>
                  <a:schemeClr val="lt1"/>
                </a:solidFill>
              </a:defRPr>
            </a:lvl1pPr>
            <a:lvl2pPr lvl="1"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2pPr>
            <a:lvl3pPr lvl="2"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3pPr>
            <a:lvl4pPr lvl="3"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4pPr>
            <a:lvl5pPr lvl="4"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5pPr>
            <a:lvl6pPr lvl="5"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6pPr>
            <a:lvl7pPr lvl="6"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7pPr>
            <a:lvl8pPr lvl="7"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8pPr>
            <a:lvl9pPr lvl="8" algn="ct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9pPr>
          </a:lstStyle>
          <a:p>
            <a:r>
              <a:t>xx%</a:t>
            </a:r>
          </a:p>
        </p:txBody>
      </p:sp>
      <p:sp>
        <p:nvSpPr>
          <p:cNvPr id="59" name="Google Shape;59;p13"/>
          <p:cNvSpPr txBox="1">
            <a:spLocks noGrp="1"/>
          </p:cNvSpPr>
          <p:nvPr>
            <p:ph type="ctrTitle" idx="5"/>
          </p:nvPr>
        </p:nvSpPr>
        <p:spPr>
          <a:xfrm>
            <a:off x="2808732" y="2208499"/>
            <a:ext cx="30024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60" name="Google Shape;60;p13"/>
          <p:cNvSpPr txBox="1">
            <a:spLocks noGrp="1"/>
          </p:cNvSpPr>
          <p:nvPr>
            <p:ph type="subTitle" idx="1"/>
          </p:nvPr>
        </p:nvSpPr>
        <p:spPr>
          <a:xfrm>
            <a:off x="2808732" y="2661267"/>
            <a:ext cx="30024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100"/>
              <a:buNone/>
              <a:defRPr sz="1867">
                <a:solidFill>
                  <a:schemeClr val="dk1"/>
                </a:solidFill>
              </a:defRPr>
            </a:lvl1pPr>
            <a:lvl2pPr lvl="1" rtl="0">
              <a:lnSpc>
                <a:spcPct val="100000"/>
              </a:lnSpc>
              <a:spcBef>
                <a:spcPts val="0"/>
              </a:spcBef>
              <a:spcAft>
                <a:spcPts val="0"/>
              </a:spcAft>
              <a:buClr>
                <a:schemeClr val="accent5"/>
              </a:buClr>
              <a:buSzPts val="1100"/>
              <a:buNone/>
              <a:defRPr sz="1467">
                <a:solidFill>
                  <a:schemeClr val="accent5"/>
                </a:solidFill>
              </a:defRPr>
            </a:lvl2pPr>
            <a:lvl3pPr lvl="2" rtl="0">
              <a:lnSpc>
                <a:spcPct val="100000"/>
              </a:lnSpc>
              <a:spcBef>
                <a:spcPts val="0"/>
              </a:spcBef>
              <a:spcAft>
                <a:spcPts val="0"/>
              </a:spcAft>
              <a:buClr>
                <a:schemeClr val="accent5"/>
              </a:buClr>
              <a:buSzPts val="1100"/>
              <a:buNone/>
              <a:defRPr sz="1467">
                <a:solidFill>
                  <a:schemeClr val="accent5"/>
                </a:solidFill>
              </a:defRPr>
            </a:lvl3pPr>
            <a:lvl4pPr lvl="3" rtl="0">
              <a:lnSpc>
                <a:spcPct val="100000"/>
              </a:lnSpc>
              <a:spcBef>
                <a:spcPts val="0"/>
              </a:spcBef>
              <a:spcAft>
                <a:spcPts val="0"/>
              </a:spcAft>
              <a:buClr>
                <a:schemeClr val="accent5"/>
              </a:buClr>
              <a:buSzPts val="1100"/>
              <a:buNone/>
              <a:defRPr sz="1467">
                <a:solidFill>
                  <a:schemeClr val="accent5"/>
                </a:solidFill>
              </a:defRPr>
            </a:lvl4pPr>
            <a:lvl5pPr lvl="4" rtl="0">
              <a:lnSpc>
                <a:spcPct val="100000"/>
              </a:lnSpc>
              <a:spcBef>
                <a:spcPts val="0"/>
              </a:spcBef>
              <a:spcAft>
                <a:spcPts val="0"/>
              </a:spcAft>
              <a:buClr>
                <a:schemeClr val="accent5"/>
              </a:buClr>
              <a:buSzPts val="1100"/>
              <a:buNone/>
              <a:defRPr sz="1467">
                <a:solidFill>
                  <a:schemeClr val="accent5"/>
                </a:solidFill>
              </a:defRPr>
            </a:lvl5pPr>
            <a:lvl6pPr lvl="5" rtl="0">
              <a:lnSpc>
                <a:spcPct val="100000"/>
              </a:lnSpc>
              <a:spcBef>
                <a:spcPts val="0"/>
              </a:spcBef>
              <a:spcAft>
                <a:spcPts val="0"/>
              </a:spcAft>
              <a:buClr>
                <a:schemeClr val="accent5"/>
              </a:buClr>
              <a:buSzPts val="1100"/>
              <a:buNone/>
              <a:defRPr sz="1467">
                <a:solidFill>
                  <a:schemeClr val="accent5"/>
                </a:solidFill>
              </a:defRPr>
            </a:lvl6pPr>
            <a:lvl7pPr lvl="6" rtl="0">
              <a:lnSpc>
                <a:spcPct val="100000"/>
              </a:lnSpc>
              <a:spcBef>
                <a:spcPts val="0"/>
              </a:spcBef>
              <a:spcAft>
                <a:spcPts val="0"/>
              </a:spcAft>
              <a:buClr>
                <a:schemeClr val="accent5"/>
              </a:buClr>
              <a:buSzPts val="1100"/>
              <a:buNone/>
              <a:defRPr sz="1467">
                <a:solidFill>
                  <a:schemeClr val="accent5"/>
                </a:solidFill>
              </a:defRPr>
            </a:lvl7pPr>
            <a:lvl8pPr lvl="7" rtl="0">
              <a:lnSpc>
                <a:spcPct val="100000"/>
              </a:lnSpc>
              <a:spcBef>
                <a:spcPts val="0"/>
              </a:spcBef>
              <a:spcAft>
                <a:spcPts val="0"/>
              </a:spcAft>
              <a:buClr>
                <a:schemeClr val="accent5"/>
              </a:buClr>
              <a:buSzPts val="1100"/>
              <a:buNone/>
              <a:defRPr sz="1467">
                <a:solidFill>
                  <a:schemeClr val="accent5"/>
                </a:solidFill>
              </a:defRPr>
            </a:lvl8pPr>
            <a:lvl9pPr lvl="8" rtl="0">
              <a:lnSpc>
                <a:spcPct val="100000"/>
              </a:lnSpc>
              <a:spcBef>
                <a:spcPts val="0"/>
              </a:spcBef>
              <a:spcAft>
                <a:spcPts val="0"/>
              </a:spcAft>
              <a:buClr>
                <a:schemeClr val="accent5"/>
              </a:buClr>
              <a:buSzPts val="1100"/>
              <a:buNone/>
              <a:defRPr sz="1467">
                <a:solidFill>
                  <a:schemeClr val="accent5"/>
                </a:solidFill>
              </a:defRPr>
            </a:lvl9pPr>
          </a:lstStyle>
          <a:p>
            <a:r>
              <a:rPr lang="en-US" smtClean="0"/>
              <a:t>Click to edit Master subtitle style</a:t>
            </a:r>
            <a:endParaRPr/>
          </a:p>
        </p:txBody>
      </p:sp>
      <p:sp>
        <p:nvSpPr>
          <p:cNvPr id="61" name="Google Shape;61;p13"/>
          <p:cNvSpPr txBox="1">
            <a:spLocks noGrp="1"/>
          </p:cNvSpPr>
          <p:nvPr>
            <p:ph type="ctrTitle" idx="6"/>
          </p:nvPr>
        </p:nvSpPr>
        <p:spPr>
          <a:xfrm>
            <a:off x="2808732" y="3905632"/>
            <a:ext cx="30024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62" name="Google Shape;62;p13"/>
          <p:cNvSpPr txBox="1">
            <a:spLocks noGrp="1"/>
          </p:cNvSpPr>
          <p:nvPr>
            <p:ph type="subTitle" idx="7"/>
          </p:nvPr>
        </p:nvSpPr>
        <p:spPr>
          <a:xfrm>
            <a:off x="2808732" y="4358400"/>
            <a:ext cx="3002400" cy="76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100"/>
              <a:buNone/>
              <a:defRPr sz="1867">
                <a:solidFill>
                  <a:schemeClr val="dk1"/>
                </a:solidFill>
              </a:defRPr>
            </a:lvl1pPr>
            <a:lvl2pPr lvl="1" rtl="0">
              <a:lnSpc>
                <a:spcPct val="100000"/>
              </a:lnSpc>
              <a:spcBef>
                <a:spcPts val="0"/>
              </a:spcBef>
              <a:spcAft>
                <a:spcPts val="0"/>
              </a:spcAft>
              <a:buClr>
                <a:schemeClr val="accent5"/>
              </a:buClr>
              <a:buSzPts val="1100"/>
              <a:buNone/>
              <a:defRPr sz="1467">
                <a:solidFill>
                  <a:schemeClr val="accent5"/>
                </a:solidFill>
              </a:defRPr>
            </a:lvl2pPr>
            <a:lvl3pPr lvl="2" rtl="0">
              <a:lnSpc>
                <a:spcPct val="100000"/>
              </a:lnSpc>
              <a:spcBef>
                <a:spcPts val="0"/>
              </a:spcBef>
              <a:spcAft>
                <a:spcPts val="0"/>
              </a:spcAft>
              <a:buClr>
                <a:schemeClr val="accent5"/>
              </a:buClr>
              <a:buSzPts val="1100"/>
              <a:buNone/>
              <a:defRPr sz="1467">
                <a:solidFill>
                  <a:schemeClr val="accent5"/>
                </a:solidFill>
              </a:defRPr>
            </a:lvl3pPr>
            <a:lvl4pPr lvl="3" rtl="0">
              <a:lnSpc>
                <a:spcPct val="100000"/>
              </a:lnSpc>
              <a:spcBef>
                <a:spcPts val="0"/>
              </a:spcBef>
              <a:spcAft>
                <a:spcPts val="0"/>
              </a:spcAft>
              <a:buClr>
                <a:schemeClr val="accent5"/>
              </a:buClr>
              <a:buSzPts val="1100"/>
              <a:buNone/>
              <a:defRPr sz="1467">
                <a:solidFill>
                  <a:schemeClr val="accent5"/>
                </a:solidFill>
              </a:defRPr>
            </a:lvl4pPr>
            <a:lvl5pPr lvl="4" rtl="0">
              <a:lnSpc>
                <a:spcPct val="100000"/>
              </a:lnSpc>
              <a:spcBef>
                <a:spcPts val="0"/>
              </a:spcBef>
              <a:spcAft>
                <a:spcPts val="0"/>
              </a:spcAft>
              <a:buClr>
                <a:schemeClr val="accent5"/>
              </a:buClr>
              <a:buSzPts val="1100"/>
              <a:buNone/>
              <a:defRPr sz="1467">
                <a:solidFill>
                  <a:schemeClr val="accent5"/>
                </a:solidFill>
              </a:defRPr>
            </a:lvl5pPr>
            <a:lvl6pPr lvl="5" rtl="0">
              <a:lnSpc>
                <a:spcPct val="100000"/>
              </a:lnSpc>
              <a:spcBef>
                <a:spcPts val="0"/>
              </a:spcBef>
              <a:spcAft>
                <a:spcPts val="0"/>
              </a:spcAft>
              <a:buClr>
                <a:schemeClr val="accent5"/>
              </a:buClr>
              <a:buSzPts val="1100"/>
              <a:buNone/>
              <a:defRPr sz="1467">
                <a:solidFill>
                  <a:schemeClr val="accent5"/>
                </a:solidFill>
              </a:defRPr>
            </a:lvl6pPr>
            <a:lvl7pPr lvl="6" rtl="0">
              <a:lnSpc>
                <a:spcPct val="100000"/>
              </a:lnSpc>
              <a:spcBef>
                <a:spcPts val="0"/>
              </a:spcBef>
              <a:spcAft>
                <a:spcPts val="0"/>
              </a:spcAft>
              <a:buClr>
                <a:schemeClr val="accent5"/>
              </a:buClr>
              <a:buSzPts val="1100"/>
              <a:buNone/>
              <a:defRPr sz="1467">
                <a:solidFill>
                  <a:schemeClr val="accent5"/>
                </a:solidFill>
              </a:defRPr>
            </a:lvl7pPr>
            <a:lvl8pPr lvl="7" rtl="0">
              <a:lnSpc>
                <a:spcPct val="100000"/>
              </a:lnSpc>
              <a:spcBef>
                <a:spcPts val="0"/>
              </a:spcBef>
              <a:spcAft>
                <a:spcPts val="0"/>
              </a:spcAft>
              <a:buClr>
                <a:schemeClr val="accent5"/>
              </a:buClr>
              <a:buSzPts val="1100"/>
              <a:buNone/>
              <a:defRPr sz="1467">
                <a:solidFill>
                  <a:schemeClr val="accent5"/>
                </a:solidFill>
              </a:defRPr>
            </a:lvl8pPr>
            <a:lvl9pPr lvl="8" rtl="0">
              <a:lnSpc>
                <a:spcPct val="100000"/>
              </a:lnSpc>
              <a:spcBef>
                <a:spcPts val="0"/>
              </a:spcBef>
              <a:spcAft>
                <a:spcPts val="0"/>
              </a:spcAft>
              <a:buClr>
                <a:schemeClr val="accent5"/>
              </a:buClr>
              <a:buSzPts val="1100"/>
              <a:buNone/>
              <a:defRPr sz="1467">
                <a:solidFill>
                  <a:schemeClr val="accent5"/>
                </a:solidFill>
              </a:defRPr>
            </a:lvl9pPr>
          </a:lstStyle>
          <a:p>
            <a:r>
              <a:rPr lang="en-US" smtClean="0"/>
              <a:t>Click to edit Master subtitle style</a:t>
            </a:r>
            <a:endParaRPr/>
          </a:p>
        </p:txBody>
      </p:sp>
      <p:sp>
        <p:nvSpPr>
          <p:cNvPr id="63" name="Google Shape;63;p13"/>
          <p:cNvSpPr txBox="1">
            <a:spLocks noGrp="1"/>
          </p:cNvSpPr>
          <p:nvPr>
            <p:ph type="ctrTitle" idx="8"/>
          </p:nvPr>
        </p:nvSpPr>
        <p:spPr>
          <a:xfrm>
            <a:off x="6380865" y="2208499"/>
            <a:ext cx="3002400" cy="669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64" name="Google Shape;64;p13"/>
          <p:cNvSpPr txBox="1">
            <a:spLocks noGrp="1"/>
          </p:cNvSpPr>
          <p:nvPr>
            <p:ph type="subTitle" idx="9"/>
          </p:nvPr>
        </p:nvSpPr>
        <p:spPr>
          <a:xfrm>
            <a:off x="6380865" y="2661267"/>
            <a:ext cx="3002400" cy="76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100"/>
              <a:buNone/>
              <a:defRPr sz="1867">
                <a:solidFill>
                  <a:schemeClr val="dk1"/>
                </a:solidFill>
              </a:defRPr>
            </a:lvl1pPr>
            <a:lvl2pPr lvl="1" rtl="0">
              <a:lnSpc>
                <a:spcPct val="100000"/>
              </a:lnSpc>
              <a:spcBef>
                <a:spcPts val="0"/>
              </a:spcBef>
              <a:spcAft>
                <a:spcPts val="0"/>
              </a:spcAft>
              <a:buClr>
                <a:schemeClr val="accent5"/>
              </a:buClr>
              <a:buSzPts val="1100"/>
              <a:buNone/>
              <a:defRPr sz="1467">
                <a:solidFill>
                  <a:schemeClr val="accent5"/>
                </a:solidFill>
              </a:defRPr>
            </a:lvl2pPr>
            <a:lvl3pPr lvl="2" rtl="0">
              <a:lnSpc>
                <a:spcPct val="100000"/>
              </a:lnSpc>
              <a:spcBef>
                <a:spcPts val="0"/>
              </a:spcBef>
              <a:spcAft>
                <a:spcPts val="0"/>
              </a:spcAft>
              <a:buClr>
                <a:schemeClr val="accent5"/>
              </a:buClr>
              <a:buSzPts val="1100"/>
              <a:buNone/>
              <a:defRPr sz="1467">
                <a:solidFill>
                  <a:schemeClr val="accent5"/>
                </a:solidFill>
              </a:defRPr>
            </a:lvl3pPr>
            <a:lvl4pPr lvl="3" rtl="0">
              <a:lnSpc>
                <a:spcPct val="100000"/>
              </a:lnSpc>
              <a:spcBef>
                <a:spcPts val="0"/>
              </a:spcBef>
              <a:spcAft>
                <a:spcPts val="0"/>
              </a:spcAft>
              <a:buClr>
                <a:schemeClr val="accent5"/>
              </a:buClr>
              <a:buSzPts val="1100"/>
              <a:buNone/>
              <a:defRPr sz="1467">
                <a:solidFill>
                  <a:schemeClr val="accent5"/>
                </a:solidFill>
              </a:defRPr>
            </a:lvl4pPr>
            <a:lvl5pPr lvl="4" rtl="0">
              <a:lnSpc>
                <a:spcPct val="100000"/>
              </a:lnSpc>
              <a:spcBef>
                <a:spcPts val="0"/>
              </a:spcBef>
              <a:spcAft>
                <a:spcPts val="0"/>
              </a:spcAft>
              <a:buClr>
                <a:schemeClr val="accent5"/>
              </a:buClr>
              <a:buSzPts val="1100"/>
              <a:buNone/>
              <a:defRPr sz="1467">
                <a:solidFill>
                  <a:schemeClr val="accent5"/>
                </a:solidFill>
              </a:defRPr>
            </a:lvl5pPr>
            <a:lvl6pPr lvl="5" rtl="0">
              <a:lnSpc>
                <a:spcPct val="100000"/>
              </a:lnSpc>
              <a:spcBef>
                <a:spcPts val="0"/>
              </a:spcBef>
              <a:spcAft>
                <a:spcPts val="0"/>
              </a:spcAft>
              <a:buClr>
                <a:schemeClr val="accent5"/>
              </a:buClr>
              <a:buSzPts val="1100"/>
              <a:buNone/>
              <a:defRPr sz="1467">
                <a:solidFill>
                  <a:schemeClr val="accent5"/>
                </a:solidFill>
              </a:defRPr>
            </a:lvl6pPr>
            <a:lvl7pPr lvl="6" rtl="0">
              <a:lnSpc>
                <a:spcPct val="100000"/>
              </a:lnSpc>
              <a:spcBef>
                <a:spcPts val="0"/>
              </a:spcBef>
              <a:spcAft>
                <a:spcPts val="0"/>
              </a:spcAft>
              <a:buClr>
                <a:schemeClr val="accent5"/>
              </a:buClr>
              <a:buSzPts val="1100"/>
              <a:buNone/>
              <a:defRPr sz="1467">
                <a:solidFill>
                  <a:schemeClr val="accent5"/>
                </a:solidFill>
              </a:defRPr>
            </a:lvl7pPr>
            <a:lvl8pPr lvl="7" rtl="0">
              <a:lnSpc>
                <a:spcPct val="100000"/>
              </a:lnSpc>
              <a:spcBef>
                <a:spcPts val="0"/>
              </a:spcBef>
              <a:spcAft>
                <a:spcPts val="0"/>
              </a:spcAft>
              <a:buClr>
                <a:schemeClr val="accent5"/>
              </a:buClr>
              <a:buSzPts val="1100"/>
              <a:buNone/>
              <a:defRPr sz="1467">
                <a:solidFill>
                  <a:schemeClr val="accent5"/>
                </a:solidFill>
              </a:defRPr>
            </a:lvl8pPr>
            <a:lvl9pPr lvl="8" rtl="0">
              <a:lnSpc>
                <a:spcPct val="100000"/>
              </a:lnSpc>
              <a:spcBef>
                <a:spcPts val="0"/>
              </a:spcBef>
              <a:spcAft>
                <a:spcPts val="0"/>
              </a:spcAft>
              <a:buClr>
                <a:schemeClr val="accent5"/>
              </a:buClr>
              <a:buSzPts val="1100"/>
              <a:buNone/>
              <a:defRPr sz="1467">
                <a:solidFill>
                  <a:schemeClr val="accent5"/>
                </a:solidFill>
              </a:defRPr>
            </a:lvl9pPr>
          </a:lstStyle>
          <a:p>
            <a:r>
              <a:rPr lang="en-US" smtClean="0"/>
              <a:t>Click to edit Master subtitle style</a:t>
            </a:r>
            <a:endParaRPr/>
          </a:p>
        </p:txBody>
      </p:sp>
      <p:sp>
        <p:nvSpPr>
          <p:cNvPr id="65" name="Google Shape;65;p13"/>
          <p:cNvSpPr txBox="1">
            <a:spLocks noGrp="1"/>
          </p:cNvSpPr>
          <p:nvPr>
            <p:ph type="ctrTitle" idx="13"/>
          </p:nvPr>
        </p:nvSpPr>
        <p:spPr>
          <a:xfrm>
            <a:off x="6380865" y="3905632"/>
            <a:ext cx="3002400" cy="669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66" name="Google Shape;66;p13"/>
          <p:cNvSpPr txBox="1">
            <a:spLocks noGrp="1"/>
          </p:cNvSpPr>
          <p:nvPr>
            <p:ph type="subTitle" idx="14"/>
          </p:nvPr>
        </p:nvSpPr>
        <p:spPr>
          <a:xfrm>
            <a:off x="6380865" y="4358400"/>
            <a:ext cx="3002400" cy="76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100"/>
              <a:buNone/>
              <a:defRPr sz="1867">
                <a:solidFill>
                  <a:schemeClr val="dk1"/>
                </a:solidFill>
              </a:defRPr>
            </a:lvl1pPr>
            <a:lvl2pPr lvl="1" rtl="0">
              <a:lnSpc>
                <a:spcPct val="100000"/>
              </a:lnSpc>
              <a:spcBef>
                <a:spcPts val="0"/>
              </a:spcBef>
              <a:spcAft>
                <a:spcPts val="0"/>
              </a:spcAft>
              <a:buClr>
                <a:schemeClr val="accent5"/>
              </a:buClr>
              <a:buSzPts val="1100"/>
              <a:buNone/>
              <a:defRPr sz="1467">
                <a:solidFill>
                  <a:schemeClr val="accent5"/>
                </a:solidFill>
              </a:defRPr>
            </a:lvl2pPr>
            <a:lvl3pPr lvl="2" rtl="0">
              <a:lnSpc>
                <a:spcPct val="100000"/>
              </a:lnSpc>
              <a:spcBef>
                <a:spcPts val="0"/>
              </a:spcBef>
              <a:spcAft>
                <a:spcPts val="0"/>
              </a:spcAft>
              <a:buClr>
                <a:schemeClr val="accent5"/>
              </a:buClr>
              <a:buSzPts val="1100"/>
              <a:buNone/>
              <a:defRPr sz="1467">
                <a:solidFill>
                  <a:schemeClr val="accent5"/>
                </a:solidFill>
              </a:defRPr>
            </a:lvl3pPr>
            <a:lvl4pPr lvl="3" rtl="0">
              <a:lnSpc>
                <a:spcPct val="100000"/>
              </a:lnSpc>
              <a:spcBef>
                <a:spcPts val="0"/>
              </a:spcBef>
              <a:spcAft>
                <a:spcPts val="0"/>
              </a:spcAft>
              <a:buClr>
                <a:schemeClr val="accent5"/>
              </a:buClr>
              <a:buSzPts val="1100"/>
              <a:buNone/>
              <a:defRPr sz="1467">
                <a:solidFill>
                  <a:schemeClr val="accent5"/>
                </a:solidFill>
              </a:defRPr>
            </a:lvl4pPr>
            <a:lvl5pPr lvl="4" rtl="0">
              <a:lnSpc>
                <a:spcPct val="100000"/>
              </a:lnSpc>
              <a:spcBef>
                <a:spcPts val="0"/>
              </a:spcBef>
              <a:spcAft>
                <a:spcPts val="0"/>
              </a:spcAft>
              <a:buClr>
                <a:schemeClr val="accent5"/>
              </a:buClr>
              <a:buSzPts val="1100"/>
              <a:buNone/>
              <a:defRPr sz="1467">
                <a:solidFill>
                  <a:schemeClr val="accent5"/>
                </a:solidFill>
              </a:defRPr>
            </a:lvl5pPr>
            <a:lvl6pPr lvl="5" rtl="0">
              <a:lnSpc>
                <a:spcPct val="100000"/>
              </a:lnSpc>
              <a:spcBef>
                <a:spcPts val="0"/>
              </a:spcBef>
              <a:spcAft>
                <a:spcPts val="0"/>
              </a:spcAft>
              <a:buClr>
                <a:schemeClr val="accent5"/>
              </a:buClr>
              <a:buSzPts val="1100"/>
              <a:buNone/>
              <a:defRPr sz="1467">
                <a:solidFill>
                  <a:schemeClr val="accent5"/>
                </a:solidFill>
              </a:defRPr>
            </a:lvl6pPr>
            <a:lvl7pPr lvl="6" rtl="0">
              <a:lnSpc>
                <a:spcPct val="100000"/>
              </a:lnSpc>
              <a:spcBef>
                <a:spcPts val="0"/>
              </a:spcBef>
              <a:spcAft>
                <a:spcPts val="0"/>
              </a:spcAft>
              <a:buClr>
                <a:schemeClr val="accent5"/>
              </a:buClr>
              <a:buSzPts val="1100"/>
              <a:buNone/>
              <a:defRPr sz="1467">
                <a:solidFill>
                  <a:schemeClr val="accent5"/>
                </a:solidFill>
              </a:defRPr>
            </a:lvl7pPr>
            <a:lvl8pPr lvl="7" rtl="0">
              <a:lnSpc>
                <a:spcPct val="100000"/>
              </a:lnSpc>
              <a:spcBef>
                <a:spcPts val="0"/>
              </a:spcBef>
              <a:spcAft>
                <a:spcPts val="0"/>
              </a:spcAft>
              <a:buClr>
                <a:schemeClr val="accent5"/>
              </a:buClr>
              <a:buSzPts val="1100"/>
              <a:buNone/>
              <a:defRPr sz="1467">
                <a:solidFill>
                  <a:schemeClr val="accent5"/>
                </a:solidFill>
              </a:defRPr>
            </a:lvl8pPr>
            <a:lvl9pPr lvl="8" rtl="0">
              <a:lnSpc>
                <a:spcPct val="100000"/>
              </a:lnSpc>
              <a:spcBef>
                <a:spcPts val="0"/>
              </a:spcBef>
              <a:spcAft>
                <a:spcPts val="0"/>
              </a:spcAft>
              <a:buClr>
                <a:schemeClr val="accent5"/>
              </a:buClr>
              <a:buSzPts val="1100"/>
              <a:buNone/>
              <a:defRPr sz="1467">
                <a:solidFill>
                  <a:schemeClr val="accent5"/>
                </a:solidFill>
              </a:defRPr>
            </a:lvl9pPr>
          </a:lstStyle>
          <a:p>
            <a:r>
              <a:rPr lang="en-US" smtClean="0"/>
              <a:t>Click to edit Master subtitle style</a:t>
            </a:r>
            <a:endParaRPr/>
          </a:p>
        </p:txBody>
      </p:sp>
      <p:sp>
        <p:nvSpPr>
          <p:cNvPr id="67" name="Google Shape;67;p13"/>
          <p:cNvSpPr txBox="1">
            <a:spLocks noGrp="1"/>
          </p:cNvSpPr>
          <p:nvPr>
            <p:ph type="title" idx="15"/>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29521258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and Credits">
  <p:cSld name="Thanks and Credits">
    <p:spTree>
      <p:nvGrpSpPr>
        <p:cNvPr id="1" name="Shape 68"/>
        <p:cNvGrpSpPr/>
        <p:nvPr/>
      </p:nvGrpSpPr>
      <p:grpSpPr>
        <a:xfrm>
          <a:off x="0" y="0"/>
          <a:ext cx="0" cy="0"/>
          <a:chOff x="0" y="0"/>
          <a:chExt cx="0" cy="0"/>
        </a:xfrm>
      </p:grpSpPr>
      <p:pic>
        <p:nvPicPr>
          <p:cNvPr id="69" name="Google Shape;69;p14"/>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70" name="Google Shape;70;p14"/>
          <p:cNvSpPr txBox="1">
            <a:spLocks noGrp="1"/>
          </p:cNvSpPr>
          <p:nvPr>
            <p:ph type="title"/>
          </p:nvPr>
        </p:nvSpPr>
        <p:spPr>
          <a:xfrm>
            <a:off x="1737707" y="963097"/>
            <a:ext cx="5146400" cy="942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5000"/>
              <a:buNone/>
              <a:defRPr sz="5333"/>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smtClean="0"/>
              <a:t>Click to edit Master title style</a:t>
            </a:r>
            <a:endParaRPr/>
          </a:p>
        </p:txBody>
      </p:sp>
      <p:sp>
        <p:nvSpPr>
          <p:cNvPr id="71" name="Google Shape;71;p14"/>
          <p:cNvSpPr txBox="1">
            <a:spLocks noGrp="1"/>
          </p:cNvSpPr>
          <p:nvPr>
            <p:ph type="subTitle" idx="1"/>
          </p:nvPr>
        </p:nvSpPr>
        <p:spPr>
          <a:xfrm>
            <a:off x="2346307" y="2067732"/>
            <a:ext cx="3929200" cy="153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867">
                <a:solidFill>
                  <a:schemeClr val="dk1"/>
                </a:solidFill>
              </a:defRPr>
            </a:lvl1pPr>
            <a:lvl2pPr lvl="1" rtl="0">
              <a:lnSpc>
                <a:spcPct val="100000"/>
              </a:lnSpc>
              <a:spcBef>
                <a:spcPts val="0"/>
              </a:spcBef>
              <a:spcAft>
                <a:spcPts val="0"/>
              </a:spcAft>
              <a:buClr>
                <a:schemeClr val="dk1"/>
              </a:buClr>
              <a:buSzPts val="2800"/>
              <a:buNone/>
              <a:defRPr sz="3733">
                <a:solidFill>
                  <a:schemeClr val="dk1"/>
                </a:solidFill>
              </a:defRPr>
            </a:lvl2pPr>
            <a:lvl3pPr lvl="2" rtl="0">
              <a:lnSpc>
                <a:spcPct val="100000"/>
              </a:lnSpc>
              <a:spcBef>
                <a:spcPts val="0"/>
              </a:spcBef>
              <a:spcAft>
                <a:spcPts val="0"/>
              </a:spcAft>
              <a:buClr>
                <a:schemeClr val="dk1"/>
              </a:buClr>
              <a:buSzPts val="2800"/>
              <a:buNone/>
              <a:defRPr sz="3733">
                <a:solidFill>
                  <a:schemeClr val="dk1"/>
                </a:solidFill>
              </a:defRPr>
            </a:lvl3pPr>
            <a:lvl4pPr lvl="3" rtl="0">
              <a:lnSpc>
                <a:spcPct val="100000"/>
              </a:lnSpc>
              <a:spcBef>
                <a:spcPts val="0"/>
              </a:spcBef>
              <a:spcAft>
                <a:spcPts val="0"/>
              </a:spcAft>
              <a:buClr>
                <a:schemeClr val="dk1"/>
              </a:buClr>
              <a:buSzPts val="2800"/>
              <a:buNone/>
              <a:defRPr sz="3733">
                <a:solidFill>
                  <a:schemeClr val="dk1"/>
                </a:solidFill>
              </a:defRPr>
            </a:lvl4pPr>
            <a:lvl5pPr lvl="4" rtl="0">
              <a:lnSpc>
                <a:spcPct val="100000"/>
              </a:lnSpc>
              <a:spcBef>
                <a:spcPts val="0"/>
              </a:spcBef>
              <a:spcAft>
                <a:spcPts val="0"/>
              </a:spcAft>
              <a:buClr>
                <a:schemeClr val="dk1"/>
              </a:buClr>
              <a:buSzPts val="2800"/>
              <a:buNone/>
              <a:defRPr sz="3733">
                <a:solidFill>
                  <a:schemeClr val="dk1"/>
                </a:solidFill>
              </a:defRPr>
            </a:lvl5pPr>
            <a:lvl6pPr lvl="5" rtl="0">
              <a:lnSpc>
                <a:spcPct val="100000"/>
              </a:lnSpc>
              <a:spcBef>
                <a:spcPts val="0"/>
              </a:spcBef>
              <a:spcAft>
                <a:spcPts val="0"/>
              </a:spcAft>
              <a:buClr>
                <a:schemeClr val="dk1"/>
              </a:buClr>
              <a:buSzPts val="2800"/>
              <a:buNone/>
              <a:defRPr sz="3733">
                <a:solidFill>
                  <a:schemeClr val="dk1"/>
                </a:solidFill>
              </a:defRPr>
            </a:lvl6pPr>
            <a:lvl7pPr lvl="6" rtl="0">
              <a:lnSpc>
                <a:spcPct val="100000"/>
              </a:lnSpc>
              <a:spcBef>
                <a:spcPts val="0"/>
              </a:spcBef>
              <a:spcAft>
                <a:spcPts val="0"/>
              </a:spcAft>
              <a:buClr>
                <a:schemeClr val="dk1"/>
              </a:buClr>
              <a:buSzPts val="2800"/>
              <a:buNone/>
              <a:defRPr sz="3733">
                <a:solidFill>
                  <a:schemeClr val="dk1"/>
                </a:solidFill>
              </a:defRPr>
            </a:lvl7pPr>
            <a:lvl8pPr lvl="7" rtl="0">
              <a:lnSpc>
                <a:spcPct val="100000"/>
              </a:lnSpc>
              <a:spcBef>
                <a:spcPts val="0"/>
              </a:spcBef>
              <a:spcAft>
                <a:spcPts val="0"/>
              </a:spcAft>
              <a:buClr>
                <a:schemeClr val="dk1"/>
              </a:buClr>
              <a:buSzPts val="2800"/>
              <a:buNone/>
              <a:defRPr sz="3733">
                <a:solidFill>
                  <a:schemeClr val="dk1"/>
                </a:solidFill>
              </a:defRPr>
            </a:lvl8pPr>
            <a:lvl9pPr lvl="8" rtl="0">
              <a:lnSpc>
                <a:spcPct val="100000"/>
              </a:lnSpc>
              <a:spcBef>
                <a:spcPts val="0"/>
              </a:spcBef>
              <a:spcAft>
                <a:spcPts val="0"/>
              </a:spcAft>
              <a:buClr>
                <a:schemeClr val="dk1"/>
              </a:buClr>
              <a:buSzPts val="2800"/>
              <a:buNone/>
              <a:defRPr sz="3733">
                <a:solidFill>
                  <a:schemeClr val="dk1"/>
                </a:solidFill>
              </a:defRPr>
            </a:lvl9pPr>
          </a:lstStyle>
          <a:p>
            <a:r>
              <a:rPr lang="en-US" smtClean="0"/>
              <a:t>Click to edit Master subtitle style</a:t>
            </a:r>
            <a:endParaRPr/>
          </a:p>
        </p:txBody>
      </p:sp>
      <p:sp>
        <p:nvSpPr>
          <p:cNvPr id="72" name="Google Shape;72;p14"/>
          <p:cNvSpPr txBox="1"/>
          <p:nvPr/>
        </p:nvSpPr>
        <p:spPr>
          <a:xfrm>
            <a:off x="2225507" y="4484967"/>
            <a:ext cx="4170800" cy="942800"/>
          </a:xfrm>
          <a:prstGeom prst="rect">
            <a:avLst/>
          </a:prstGeom>
          <a:noFill/>
          <a:ln>
            <a:noFill/>
          </a:ln>
        </p:spPr>
        <p:txBody>
          <a:bodyPr spcFirstLastPara="1" wrap="square" lIns="121900" tIns="121900" rIns="121900" bIns="121900" anchor="t" anchorCtr="0">
            <a:noAutofit/>
          </a:bodyPr>
          <a:lstStyle/>
          <a:p>
            <a:pPr marL="0" lvl="0" indent="0" algn="ctr" rtl="0">
              <a:spcBef>
                <a:spcPts val="400"/>
              </a:spcBef>
              <a:spcAft>
                <a:spcPts val="0"/>
              </a:spcAft>
              <a:buNone/>
            </a:pPr>
            <a:r>
              <a:rPr lang="en" sz="1333">
                <a:solidFill>
                  <a:schemeClr val="accent2"/>
                </a:solidFill>
                <a:latin typeface="Roboto"/>
                <a:ea typeface="Roboto"/>
                <a:cs typeface="Roboto"/>
                <a:sym typeface="Roboto"/>
              </a:rPr>
              <a:t>CREDITS: This presentation template was created by </a:t>
            </a:r>
            <a:r>
              <a:rPr lang="en" sz="1333" b="1">
                <a:solidFill>
                  <a:schemeClr val="accent2"/>
                </a:solidFill>
                <a:uFill>
                  <a:noFill/>
                </a:uFill>
                <a:latin typeface="Roboto"/>
                <a:ea typeface="Roboto"/>
                <a:cs typeface="Roboto"/>
                <a:sym typeface="Roboto"/>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333">
                <a:solidFill>
                  <a:schemeClr val="accent2"/>
                </a:solidFill>
                <a:latin typeface="Roboto"/>
                <a:ea typeface="Roboto"/>
                <a:cs typeface="Roboto"/>
                <a:sym typeface="Roboto"/>
              </a:rPr>
              <a:t>, including icons by </a:t>
            </a:r>
            <a:r>
              <a:rPr lang="en" sz="1333" b="1">
                <a:solidFill>
                  <a:schemeClr val="accent2"/>
                </a:solidFill>
                <a:uFill>
                  <a:noFill/>
                </a:uFill>
                <a:latin typeface="Roboto"/>
                <a:ea typeface="Roboto"/>
                <a:cs typeface="Roboto"/>
                <a:sym typeface="Robo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333">
                <a:solidFill>
                  <a:schemeClr val="accent2"/>
                </a:solidFill>
                <a:latin typeface="Roboto"/>
                <a:ea typeface="Roboto"/>
                <a:cs typeface="Roboto"/>
                <a:sym typeface="Roboto"/>
              </a:rPr>
              <a:t>, infographics &amp; images by </a:t>
            </a:r>
            <a:r>
              <a:rPr lang="en" sz="1333" b="1">
                <a:solidFill>
                  <a:schemeClr val="accent2"/>
                </a:solidFill>
                <a:uFill>
                  <a:noFill/>
                </a:uFill>
                <a:latin typeface="Roboto"/>
                <a:ea typeface="Roboto"/>
                <a:cs typeface="Roboto"/>
                <a:sym typeface="Roboto"/>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333">
                <a:solidFill>
                  <a:schemeClr val="accent2"/>
                </a:solidFill>
                <a:latin typeface="Roboto"/>
                <a:ea typeface="Roboto"/>
                <a:cs typeface="Roboto"/>
                <a:sym typeface="Roboto"/>
              </a:rPr>
              <a:t> </a:t>
            </a:r>
            <a:endParaRPr sz="1333" b="1">
              <a:solidFill>
                <a:schemeClr val="accent2"/>
              </a:solidFill>
              <a:latin typeface="Roboto"/>
              <a:ea typeface="Roboto"/>
              <a:cs typeface="Roboto"/>
              <a:sym typeface="Roboto"/>
            </a:endParaRPr>
          </a:p>
        </p:txBody>
      </p:sp>
    </p:spTree>
    <p:extLst>
      <p:ext uri="{BB962C8B-B14F-4D97-AF65-F5344CB8AC3E}">
        <p14:creationId xmlns:p14="http://schemas.microsoft.com/office/powerpoint/2010/main" val="42693482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73"/>
        <p:cNvGrpSpPr/>
        <p:nvPr/>
      </p:nvGrpSpPr>
      <p:grpSpPr>
        <a:xfrm>
          <a:off x="0" y="0"/>
          <a:ext cx="0" cy="0"/>
          <a:chOff x="0" y="0"/>
          <a:chExt cx="0" cy="0"/>
        </a:xfrm>
      </p:grpSpPr>
      <p:pic>
        <p:nvPicPr>
          <p:cNvPr id="74" name="Google Shape;74;p15"/>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75" name="Google Shape;75;p15"/>
          <p:cNvSpPr txBox="1">
            <a:spLocks noGrp="1"/>
          </p:cNvSpPr>
          <p:nvPr>
            <p:ph type="ctrTitle"/>
          </p:nvPr>
        </p:nvSpPr>
        <p:spPr>
          <a:xfrm>
            <a:off x="960000" y="4323433"/>
            <a:ext cx="253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accen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rPr lang="en-US" smtClean="0"/>
              <a:t>Click to edit Master title style</a:t>
            </a:r>
            <a:endParaRPr/>
          </a:p>
        </p:txBody>
      </p:sp>
      <p:sp>
        <p:nvSpPr>
          <p:cNvPr id="76" name="Google Shape;76;p15"/>
          <p:cNvSpPr txBox="1">
            <a:spLocks noGrp="1"/>
          </p:cNvSpPr>
          <p:nvPr>
            <p:ph type="subTitle" idx="1"/>
          </p:nvPr>
        </p:nvSpPr>
        <p:spPr>
          <a:xfrm>
            <a:off x="960000" y="4824303"/>
            <a:ext cx="2536400" cy="105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algn="ctr" rtl="0">
              <a:lnSpc>
                <a:spcPct val="100000"/>
              </a:lnSpc>
              <a:spcBef>
                <a:spcPts val="0"/>
              </a:spcBef>
              <a:spcAft>
                <a:spcPts val="0"/>
              </a:spcAft>
              <a:buClr>
                <a:schemeClr val="accent5"/>
              </a:buClr>
              <a:buSzPts val="1400"/>
              <a:buNone/>
              <a:defRPr>
                <a:solidFill>
                  <a:schemeClr val="accent5"/>
                </a:solidFill>
              </a:defRPr>
            </a:lvl2pPr>
            <a:lvl3pPr lvl="2" algn="ctr" rtl="0">
              <a:lnSpc>
                <a:spcPct val="100000"/>
              </a:lnSpc>
              <a:spcBef>
                <a:spcPts val="0"/>
              </a:spcBef>
              <a:spcAft>
                <a:spcPts val="0"/>
              </a:spcAft>
              <a:buClr>
                <a:schemeClr val="accent5"/>
              </a:buClr>
              <a:buSzPts val="1400"/>
              <a:buNone/>
              <a:defRPr>
                <a:solidFill>
                  <a:schemeClr val="accent5"/>
                </a:solidFill>
              </a:defRPr>
            </a:lvl3pPr>
            <a:lvl4pPr lvl="3" algn="ctr" rtl="0">
              <a:lnSpc>
                <a:spcPct val="100000"/>
              </a:lnSpc>
              <a:spcBef>
                <a:spcPts val="0"/>
              </a:spcBef>
              <a:spcAft>
                <a:spcPts val="0"/>
              </a:spcAft>
              <a:buClr>
                <a:schemeClr val="accent5"/>
              </a:buClr>
              <a:buSzPts val="1400"/>
              <a:buNone/>
              <a:defRPr>
                <a:solidFill>
                  <a:schemeClr val="accent5"/>
                </a:solidFill>
              </a:defRPr>
            </a:lvl4pPr>
            <a:lvl5pPr lvl="4" algn="ctr" rtl="0">
              <a:lnSpc>
                <a:spcPct val="100000"/>
              </a:lnSpc>
              <a:spcBef>
                <a:spcPts val="0"/>
              </a:spcBef>
              <a:spcAft>
                <a:spcPts val="0"/>
              </a:spcAft>
              <a:buClr>
                <a:schemeClr val="accent5"/>
              </a:buClr>
              <a:buSzPts val="1400"/>
              <a:buNone/>
              <a:defRPr>
                <a:solidFill>
                  <a:schemeClr val="accent5"/>
                </a:solidFill>
              </a:defRPr>
            </a:lvl5pPr>
            <a:lvl6pPr lvl="5" algn="ctr" rtl="0">
              <a:lnSpc>
                <a:spcPct val="100000"/>
              </a:lnSpc>
              <a:spcBef>
                <a:spcPts val="0"/>
              </a:spcBef>
              <a:spcAft>
                <a:spcPts val="0"/>
              </a:spcAft>
              <a:buClr>
                <a:schemeClr val="accent5"/>
              </a:buClr>
              <a:buSzPts val="1400"/>
              <a:buNone/>
              <a:defRPr>
                <a:solidFill>
                  <a:schemeClr val="accent5"/>
                </a:solidFill>
              </a:defRPr>
            </a:lvl6pPr>
            <a:lvl7pPr lvl="6" algn="ctr" rtl="0">
              <a:lnSpc>
                <a:spcPct val="100000"/>
              </a:lnSpc>
              <a:spcBef>
                <a:spcPts val="0"/>
              </a:spcBef>
              <a:spcAft>
                <a:spcPts val="0"/>
              </a:spcAft>
              <a:buClr>
                <a:schemeClr val="accent5"/>
              </a:buClr>
              <a:buSzPts val="1400"/>
              <a:buNone/>
              <a:defRPr>
                <a:solidFill>
                  <a:schemeClr val="accent5"/>
                </a:solidFill>
              </a:defRPr>
            </a:lvl7pPr>
            <a:lvl8pPr lvl="7" algn="ctr" rtl="0">
              <a:lnSpc>
                <a:spcPct val="100000"/>
              </a:lnSpc>
              <a:spcBef>
                <a:spcPts val="0"/>
              </a:spcBef>
              <a:spcAft>
                <a:spcPts val="0"/>
              </a:spcAft>
              <a:buClr>
                <a:schemeClr val="accent5"/>
              </a:buClr>
              <a:buSzPts val="1400"/>
              <a:buNone/>
              <a:defRPr>
                <a:solidFill>
                  <a:schemeClr val="accent5"/>
                </a:solidFill>
              </a:defRPr>
            </a:lvl8pPr>
            <a:lvl9pPr lvl="8" algn="ctr"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77" name="Google Shape;77;p15"/>
          <p:cNvSpPr txBox="1">
            <a:spLocks noGrp="1"/>
          </p:cNvSpPr>
          <p:nvPr>
            <p:ph type="ctrTitle" idx="2"/>
          </p:nvPr>
        </p:nvSpPr>
        <p:spPr>
          <a:xfrm>
            <a:off x="4827815" y="4323433"/>
            <a:ext cx="253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accen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rPr lang="en-US" smtClean="0"/>
              <a:t>Click to edit Master title style</a:t>
            </a:r>
            <a:endParaRPr/>
          </a:p>
        </p:txBody>
      </p:sp>
      <p:sp>
        <p:nvSpPr>
          <p:cNvPr id="78" name="Google Shape;78;p15"/>
          <p:cNvSpPr txBox="1">
            <a:spLocks noGrp="1"/>
          </p:cNvSpPr>
          <p:nvPr>
            <p:ph type="subTitle" idx="3"/>
          </p:nvPr>
        </p:nvSpPr>
        <p:spPr>
          <a:xfrm>
            <a:off x="4827816" y="4824303"/>
            <a:ext cx="2536400" cy="105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867">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r>
              <a:rPr lang="en-US" smtClean="0"/>
              <a:t>Click to edit Master subtitle style</a:t>
            </a:r>
            <a:endParaRPr/>
          </a:p>
        </p:txBody>
      </p:sp>
      <p:sp>
        <p:nvSpPr>
          <p:cNvPr id="79" name="Google Shape;79;p15"/>
          <p:cNvSpPr txBox="1">
            <a:spLocks noGrp="1"/>
          </p:cNvSpPr>
          <p:nvPr>
            <p:ph type="ctrTitle" idx="4"/>
          </p:nvPr>
        </p:nvSpPr>
        <p:spPr>
          <a:xfrm>
            <a:off x="8695597" y="4323433"/>
            <a:ext cx="253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400">
                <a:solidFill>
                  <a:schemeClr val="accent2"/>
                </a:solidFill>
              </a:defRPr>
            </a:lvl1pPr>
            <a:lvl2pPr lvl="1" algn="ctr" rtl="0">
              <a:spcBef>
                <a:spcPts val="0"/>
              </a:spcBef>
              <a:spcAft>
                <a:spcPts val="0"/>
              </a:spcAft>
              <a:buSzPts val="1600"/>
              <a:buNone/>
              <a:defRPr sz="2133"/>
            </a:lvl2pPr>
            <a:lvl3pPr lvl="2" algn="ctr" rtl="0">
              <a:spcBef>
                <a:spcPts val="0"/>
              </a:spcBef>
              <a:spcAft>
                <a:spcPts val="0"/>
              </a:spcAft>
              <a:buSzPts val="1600"/>
              <a:buNone/>
              <a:defRPr sz="2133"/>
            </a:lvl3pPr>
            <a:lvl4pPr lvl="3" algn="ctr" rtl="0">
              <a:spcBef>
                <a:spcPts val="0"/>
              </a:spcBef>
              <a:spcAft>
                <a:spcPts val="0"/>
              </a:spcAft>
              <a:buSzPts val="1600"/>
              <a:buNone/>
              <a:defRPr sz="2133"/>
            </a:lvl4pPr>
            <a:lvl5pPr lvl="4" algn="ctr" rtl="0">
              <a:spcBef>
                <a:spcPts val="0"/>
              </a:spcBef>
              <a:spcAft>
                <a:spcPts val="0"/>
              </a:spcAft>
              <a:buSzPts val="1600"/>
              <a:buNone/>
              <a:defRPr sz="2133"/>
            </a:lvl5pPr>
            <a:lvl6pPr lvl="5" algn="ctr" rtl="0">
              <a:spcBef>
                <a:spcPts val="0"/>
              </a:spcBef>
              <a:spcAft>
                <a:spcPts val="0"/>
              </a:spcAft>
              <a:buSzPts val="1600"/>
              <a:buNone/>
              <a:defRPr sz="2133"/>
            </a:lvl6pPr>
            <a:lvl7pPr lvl="6" algn="ctr" rtl="0">
              <a:spcBef>
                <a:spcPts val="0"/>
              </a:spcBef>
              <a:spcAft>
                <a:spcPts val="0"/>
              </a:spcAft>
              <a:buSzPts val="1600"/>
              <a:buNone/>
              <a:defRPr sz="2133"/>
            </a:lvl7pPr>
            <a:lvl8pPr lvl="7" algn="ctr" rtl="0">
              <a:spcBef>
                <a:spcPts val="0"/>
              </a:spcBef>
              <a:spcAft>
                <a:spcPts val="0"/>
              </a:spcAft>
              <a:buSzPts val="1600"/>
              <a:buNone/>
              <a:defRPr sz="2133"/>
            </a:lvl8pPr>
            <a:lvl9pPr lvl="8" algn="ctr" rtl="0">
              <a:spcBef>
                <a:spcPts val="0"/>
              </a:spcBef>
              <a:spcAft>
                <a:spcPts val="0"/>
              </a:spcAft>
              <a:buSzPts val="1600"/>
              <a:buNone/>
              <a:defRPr sz="2133"/>
            </a:lvl9pPr>
          </a:lstStyle>
          <a:p>
            <a:r>
              <a:rPr lang="en-US" smtClean="0"/>
              <a:t>Click to edit Master title style</a:t>
            </a:r>
            <a:endParaRPr/>
          </a:p>
        </p:txBody>
      </p:sp>
      <p:sp>
        <p:nvSpPr>
          <p:cNvPr id="80" name="Google Shape;80;p15"/>
          <p:cNvSpPr txBox="1">
            <a:spLocks noGrp="1"/>
          </p:cNvSpPr>
          <p:nvPr>
            <p:ph type="subTitle" idx="5"/>
          </p:nvPr>
        </p:nvSpPr>
        <p:spPr>
          <a:xfrm>
            <a:off x="8695600" y="4824303"/>
            <a:ext cx="2536400" cy="105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algn="ctr" rtl="0">
              <a:lnSpc>
                <a:spcPct val="100000"/>
              </a:lnSpc>
              <a:spcBef>
                <a:spcPts val="0"/>
              </a:spcBef>
              <a:spcAft>
                <a:spcPts val="0"/>
              </a:spcAft>
              <a:buClr>
                <a:schemeClr val="accent5"/>
              </a:buClr>
              <a:buSzPts val="1400"/>
              <a:buNone/>
              <a:defRPr>
                <a:solidFill>
                  <a:schemeClr val="accent5"/>
                </a:solidFill>
              </a:defRPr>
            </a:lvl2pPr>
            <a:lvl3pPr lvl="2" algn="ctr" rtl="0">
              <a:lnSpc>
                <a:spcPct val="100000"/>
              </a:lnSpc>
              <a:spcBef>
                <a:spcPts val="0"/>
              </a:spcBef>
              <a:spcAft>
                <a:spcPts val="0"/>
              </a:spcAft>
              <a:buClr>
                <a:schemeClr val="accent5"/>
              </a:buClr>
              <a:buSzPts val="1400"/>
              <a:buNone/>
              <a:defRPr>
                <a:solidFill>
                  <a:schemeClr val="accent5"/>
                </a:solidFill>
              </a:defRPr>
            </a:lvl3pPr>
            <a:lvl4pPr lvl="3" algn="ctr" rtl="0">
              <a:lnSpc>
                <a:spcPct val="100000"/>
              </a:lnSpc>
              <a:spcBef>
                <a:spcPts val="0"/>
              </a:spcBef>
              <a:spcAft>
                <a:spcPts val="0"/>
              </a:spcAft>
              <a:buClr>
                <a:schemeClr val="accent5"/>
              </a:buClr>
              <a:buSzPts val="1400"/>
              <a:buNone/>
              <a:defRPr>
                <a:solidFill>
                  <a:schemeClr val="accent5"/>
                </a:solidFill>
              </a:defRPr>
            </a:lvl4pPr>
            <a:lvl5pPr lvl="4" algn="ctr" rtl="0">
              <a:lnSpc>
                <a:spcPct val="100000"/>
              </a:lnSpc>
              <a:spcBef>
                <a:spcPts val="0"/>
              </a:spcBef>
              <a:spcAft>
                <a:spcPts val="0"/>
              </a:spcAft>
              <a:buClr>
                <a:schemeClr val="accent5"/>
              </a:buClr>
              <a:buSzPts val="1400"/>
              <a:buNone/>
              <a:defRPr>
                <a:solidFill>
                  <a:schemeClr val="accent5"/>
                </a:solidFill>
              </a:defRPr>
            </a:lvl5pPr>
            <a:lvl6pPr lvl="5" algn="ctr" rtl="0">
              <a:lnSpc>
                <a:spcPct val="100000"/>
              </a:lnSpc>
              <a:spcBef>
                <a:spcPts val="0"/>
              </a:spcBef>
              <a:spcAft>
                <a:spcPts val="0"/>
              </a:spcAft>
              <a:buClr>
                <a:schemeClr val="accent5"/>
              </a:buClr>
              <a:buSzPts val="1400"/>
              <a:buNone/>
              <a:defRPr>
                <a:solidFill>
                  <a:schemeClr val="accent5"/>
                </a:solidFill>
              </a:defRPr>
            </a:lvl6pPr>
            <a:lvl7pPr lvl="6" algn="ctr" rtl="0">
              <a:lnSpc>
                <a:spcPct val="100000"/>
              </a:lnSpc>
              <a:spcBef>
                <a:spcPts val="0"/>
              </a:spcBef>
              <a:spcAft>
                <a:spcPts val="0"/>
              </a:spcAft>
              <a:buClr>
                <a:schemeClr val="accent5"/>
              </a:buClr>
              <a:buSzPts val="1400"/>
              <a:buNone/>
              <a:defRPr>
                <a:solidFill>
                  <a:schemeClr val="accent5"/>
                </a:solidFill>
              </a:defRPr>
            </a:lvl7pPr>
            <a:lvl8pPr lvl="7" algn="ctr" rtl="0">
              <a:lnSpc>
                <a:spcPct val="100000"/>
              </a:lnSpc>
              <a:spcBef>
                <a:spcPts val="0"/>
              </a:spcBef>
              <a:spcAft>
                <a:spcPts val="0"/>
              </a:spcAft>
              <a:buClr>
                <a:schemeClr val="accent5"/>
              </a:buClr>
              <a:buSzPts val="1400"/>
              <a:buNone/>
              <a:defRPr>
                <a:solidFill>
                  <a:schemeClr val="accent5"/>
                </a:solidFill>
              </a:defRPr>
            </a:lvl8pPr>
            <a:lvl9pPr lvl="8" algn="ctr"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81" name="Google Shape;81;p15"/>
          <p:cNvSpPr txBox="1">
            <a:spLocks noGrp="1"/>
          </p:cNvSpPr>
          <p:nvPr>
            <p:ph type="title" idx="6"/>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35362925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2"/>
        <p:cNvGrpSpPr/>
        <p:nvPr/>
      </p:nvGrpSpPr>
      <p:grpSpPr>
        <a:xfrm>
          <a:off x="0" y="0"/>
          <a:ext cx="0" cy="0"/>
          <a:chOff x="0" y="0"/>
          <a:chExt cx="0" cy="0"/>
        </a:xfrm>
      </p:grpSpPr>
      <p:pic>
        <p:nvPicPr>
          <p:cNvPr id="83" name="Google Shape;83;p16"/>
          <p:cNvPicPr preferRelativeResize="0"/>
          <p:nvPr/>
        </p:nvPicPr>
        <p:blipFill rotWithShape="1">
          <a:blip r:embed="rId2">
            <a:alphaModFix/>
          </a:blip>
          <a:srcRect/>
          <a:stretch/>
        </p:blipFill>
        <p:spPr>
          <a:xfrm>
            <a:off x="1270" y="1"/>
            <a:ext cx="12189452" cy="6857993"/>
          </a:xfrm>
          <a:prstGeom prst="rect">
            <a:avLst/>
          </a:prstGeom>
          <a:noFill/>
          <a:ln>
            <a:noFill/>
          </a:ln>
        </p:spPr>
      </p:pic>
      <p:pic>
        <p:nvPicPr>
          <p:cNvPr id="84" name="Google Shape;84;p16"/>
          <p:cNvPicPr preferRelativeResize="0"/>
          <p:nvPr/>
        </p:nvPicPr>
        <p:blipFill rotWithShape="1">
          <a:blip r:embed="rId3">
            <a:alphaModFix/>
          </a:blip>
          <a:srcRect/>
          <a:stretch/>
        </p:blipFill>
        <p:spPr>
          <a:xfrm rot="-64" flipH="1">
            <a:off x="4495672" y="2247763"/>
            <a:ext cx="3200661" cy="3483400"/>
          </a:xfrm>
          <a:prstGeom prst="rect">
            <a:avLst/>
          </a:prstGeom>
          <a:noFill/>
          <a:ln>
            <a:noFill/>
          </a:ln>
        </p:spPr>
      </p:pic>
      <p:sp>
        <p:nvSpPr>
          <p:cNvPr id="85" name="Google Shape;85;p16"/>
          <p:cNvSpPr txBox="1">
            <a:spLocks noGrp="1"/>
          </p:cNvSpPr>
          <p:nvPr>
            <p:ph type="ctrTitle"/>
          </p:nvPr>
        </p:nvSpPr>
        <p:spPr>
          <a:xfrm>
            <a:off x="1438981" y="2580799"/>
            <a:ext cx="3002400" cy="669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400">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86" name="Google Shape;86;p16"/>
          <p:cNvSpPr txBox="1">
            <a:spLocks noGrp="1"/>
          </p:cNvSpPr>
          <p:nvPr>
            <p:ph type="subTitle" idx="1"/>
          </p:nvPr>
        </p:nvSpPr>
        <p:spPr>
          <a:xfrm>
            <a:off x="1438984" y="3097067"/>
            <a:ext cx="3002400" cy="83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87" name="Google Shape;87;p16"/>
          <p:cNvSpPr txBox="1">
            <a:spLocks noGrp="1"/>
          </p:cNvSpPr>
          <p:nvPr>
            <p:ph type="ctrTitle" idx="2"/>
          </p:nvPr>
        </p:nvSpPr>
        <p:spPr>
          <a:xfrm>
            <a:off x="7750615" y="2580799"/>
            <a:ext cx="30024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400">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88" name="Google Shape;88;p16"/>
          <p:cNvSpPr txBox="1">
            <a:spLocks noGrp="1"/>
          </p:cNvSpPr>
          <p:nvPr>
            <p:ph type="subTitle" idx="3"/>
          </p:nvPr>
        </p:nvSpPr>
        <p:spPr>
          <a:xfrm>
            <a:off x="7750617" y="3097067"/>
            <a:ext cx="3002400" cy="8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89" name="Google Shape;89;p16"/>
          <p:cNvSpPr txBox="1">
            <a:spLocks noGrp="1"/>
          </p:cNvSpPr>
          <p:nvPr>
            <p:ph type="ctrTitle" idx="4"/>
          </p:nvPr>
        </p:nvSpPr>
        <p:spPr>
          <a:xfrm>
            <a:off x="1438981" y="4273065"/>
            <a:ext cx="3002400" cy="669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600"/>
              <a:buNone/>
              <a:defRPr sz="2400">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90" name="Google Shape;90;p16"/>
          <p:cNvSpPr txBox="1">
            <a:spLocks noGrp="1"/>
          </p:cNvSpPr>
          <p:nvPr>
            <p:ph type="subTitle" idx="5"/>
          </p:nvPr>
        </p:nvSpPr>
        <p:spPr>
          <a:xfrm>
            <a:off x="1438984" y="4789333"/>
            <a:ext cx="3002400" cy="835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91" name="Google Shape;91;p16"/>
          <p:cNvSpPr txBox="1">
            <a:spLocks noGrp="1"/>
          </p:cNvSpPr>
          <p:nvPr>
            <p:ph type="ctrTitle" idx="6"/>
          </p:nvPr>
        </p:nvSpPr>
        <p:spPr>
          <a:xfrm>
            <a:off x="7750615" y="4273065"/>
            <a:ext cx="3002400" cy="6696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400">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92" name="Google Shape;92;p16"/>
          <p:cNvSpPr txBox="1">
            <a:spLocks noGrp="1"/>
          </p:cNvSpPr>
          <p:nvPr>
            <p:ph type="subTitle" idx="7"/>
          </p:nvPr>
        </p:nvSpPr>
        <p:spPr>
          <a:xfrm>
            <a:off x="7750617" y="4789333"/>
            <a:ext cx="3002400" cy="83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93" name="Google Shape;93;p16"/>
          <p:cNvSpPr txBox="1">
            <a:spLocks noGrp="1"/>
          </p:cNvSpPr>
          <p:nvPr>
            <p:ph type="title" idx="8"/>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27499003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s">
  <p:cSld name="Big numbers">
    <p:spTree>
      <p:nvGrpSpPr>
        <p:cNvPr id="1" name="Shape 94"/>
        <p:cNvGrpSpPr/>
        <p:nvPr/>
      </p:nvGrpSpPr>
      <p:grpSpPr>
        <a:xfrm>
          <a:off x="0" y="0"/>
          <a:ext cx="0" cy="0"/>
          <a:chOff x="0" y="0"/>
          <a:chExt cx="0" cy="0"/>
        </a:xfrm>
      </p:grpSpPr>
      <p:pic>
        <p:nvPicPr>
          <p:cNvPr id="95" name="Google Shape;95;p17"/>
          <p:cNvPicPr preferRelativeResize="0"/>
          <p:nvPr/>
        </p:nvPicPr>
        <p:blipFill rotWithShape="1">
          <a:blip r:embed="rId2">
            <a:alphaModFix/>
          </a:blip>
          <a:srcRect/>
          <a:stretch/>
        </p:blipFill>
        <p:spPr>
          <a:xfrm>
            <a:off x="1270" y="1"/>
            <a:ext cx="12189452" cy="6857993"/>
          </a:xfrm>
          <a:prstGeom prst="rect">
            <a:avLst/>
          </a:prstGeom>
          <a:noFill/>
          <a:ln>
            <a:noFill/>
          </a:ln>
        </p:spPr>
      </p:pic>
      <p:sp>
        <p:nvSpPr>
          <p:cNvPr id="96" name="Google Shape;96;p17"/>
          <p:cNvSpPr txBox="1">
            <a:spLocks noGrp="1"/>
          </p:cNvSpPr>
          <p:nvPr>
            <p:ph type="title" hasCustomPrompt="1"/>
          </p:nvPr>
        </p:nvSpPr>
        <p:spPr>
          <a:xfrm>
            <a:off x="3803000" y="1195600"/>
            <a:ext cx="4586000" cy="7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u="sng"/>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t>xx%</a:t>
            </a:r>
          </a:p>
        </p:txBody>
      </p:sp>
      <p:sp>
        <p:nvSpPr>
          <p:cNvPr id="97" name="Google Shape;97;p17"/>
          <p:cNvSpPr txBox="1">
            <a:spLocks noGrp="1"/>
          </p:cNvSpPr>
          <p:nvPr>
            <p:ph type="subTitle" idx="1"/>
          </p:nvPr>
        </p:nvSpPr>
        <p:spPr>
          <a:xfrm>
            <a:off x="3803000" y="1965015"/>
            <a:ext cx="4534000" cy="53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smtClean="0"/>
              <a:t>Click to edit Master subtitle style</a:t>
            </a:r>
            <a:endParaRPr/>
          </a:p>
        </p:txBody>
      </p:sp>
      <p:sp>
        <p:nvSpPr>
          <p:cNvPr id="98" name="Google Shape;98;p17"/>
          <p:cNvSpPr txBox="1">
            <a:spLocks noGrp="1"/>
          </p:cNvSpPr>
          <p:nvPr>
            <p:ph type="title" idx="2" hasCustomPrompt="1"/>
          </p:nvPr>
        </p:nvSpPr>
        <p:spPr>
          <a:xfrm>
            <a:off x="3803000" y="2877471"/>
            <a:ext cx="4586000" cy="7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u="sng"/>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t>xx%</a:t>
            </a:r>
          </a:p>
        </p:txBody>
      </p:sp>
      <p:sp>
        <p:nvSpPr>
          <p:cNvPr id="99" name="Google Shape;99;p17"/>
          <p:cNvSpPr txBox="1">
            <a:spLocks noGrp="1"/>
          </p:cNvSpPr>
          <p:nvPr>
            <p:ph type="subTitle" idx="3"/>
          </p:nvPr>
        </p:nvSpPr>
        <p:spPr>
          <a:xfrm>
            <a:off x="3803000" y="3646900"/>
            <a:ext cx="4534000" cy="53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smtClean="0"/>
              <a:t>Click to edit Master subtitle style</a:t>
            </a:r>
            <a:endParaRPr/>
          </a:p>
        </p:txBody>
      </p:sp>
      <p:sp>
        <p:nvSpPr>
          <p:cNvPr id="100" name="Google Shape;100;p17"/>
          <p:cNvSpPr txBox="1">
            <a:spLocks noGrp="1"/>
          </p:cNvSpPr>
          <p:nvPr>
            <p:ph type="title" idx="4" hasCustomPrompt="1"/>
          </p:nvPr>
        </p:nvSpPr>
        <p:spPr>
          <a:xfrm>
            <a:off x="3803000" y="4559359"/>
            <a:ext cx="4586000" cy="7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6000" u="sng"/>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r>
              <a:t>xx%</a:t>
            </a:r>
          </a:p>
        </p:txBody>
      </p:sp>
      <p:sp>
        <p:nvSpPr>
          <p:cNvPr id="101" name="Google Shape;101;p17"/>
          <p:cNvSpPr txBox="1">
            <a:spLocks noGrp="1"/>
          </p:cNvSpPr>
          <p:nvPr>
            <p:ph type="subTitle" idx="5"/>
          </p:nvPr>
        </p:nvSpPr>
        <p:spPr>
          <a:xfrm>
            <a:off x="3803000" y="5328801"/>
            <a:ext cx="4534000" cy="53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67"/>
            </a:lvl1pPr>
            <a:lvl2pPr lvl="1" rtl="0">
              <a:lnSpc>
                <a:spcPct val="100000"/>
              </a:lnSpc>
              <a:spcBef>
                <a:spcPts val="0"/>
              </a:spcBef>
              <a:spcAft>
                <a:spcPts val="0"/>
              </a:spcAft>
              <a:buSzPts val="1400"/>
              <a:buNone/>
              <a:defRPr/>
            </a:lvl2pPr>
            <a:lvl3pPr lvl="2" rtl="0">
              <a:lnSpc>
                <a:spcPct val="100000"/>
              </a:lnSpc>
              <a:spcBef>
                <a:spcPts val="2133"/>
              </a:spcBef>
              <a:spcAft>
                <a:spcPts val="0"/>
              </a:spcAft>
              <a:buSzPts val="1400"/>
              <a:buNone/>
              <a:defRPr/>
            </a:lvl3pPr>
            <a:lvl4pPr lvl="3" rtl="0">
              <a:lnSpc>
                <a:spcPct val="100000"/>
              </a:lnSpc>
              <a:spcBef>
                <a:spcPts val="2133"/>
              </a:spcBef>
              <a:spcAft>
                <a:spcPts val="0"/>
              </a:spcAft>
              <a:buSzPts val="1400"/>
              <a:buNone/>
              <a:defRPr/>
            </a:lvl4pPr>
            <a:lvl5pPr lvl="4" rtl="0">
              <a:lnSpc>
                <a:spcPct val="100000"/>
              </a:lnSpc>
              <a:spcBef>
                <a:spcPts val="2133"/>
              </a:spcBef>
              <a:spcAft>
                <a:spcPts val="0"/>
              </a:spcAft>
              <a:buSzPts val="1400"/>
              <a:buNone/>
              <a:defRPr/>
            </a:lvl5pPr>
            <a:lvl6pPr lvl="5" rtl="0">
              <a:lnSpc>
                <a:spcPct val="100000"/>
              </a:lnSpc>
              <a:spcBef>
                <a:spcPts val="2133"/>
              </a:spcBef>
              <a:spcAft>
                <a:spcPts val="0"/>
              </a:spcAft>
              <a:buSzPts val="1400"/>
              <a:buNone/>
              <a:defRPr/>
            </a:lvl6pPr>
            <a:lvl7pPr lvl="6" rtl="0">
              <a:lnSpc>
                <a:spcPct val="100000"/>
              </a:lnSpc>
              <a:spcBef>
                <a:spcPts val="2133"/>
              </a:spcBef>
              <a:spcAft>
                <a:spcPts val="0"/>
              </a:spcAft>
              <a:buSzPts val="1400"/>
              <a:buNone/>
              <a:defRPr/>
            </a:lvl7pPr>
            <a:lvl8pPr lvl="7" rtl="0">
              <a:lnSpc>
                <a:spcPct val="100000"/>
              </a:lnSpc>
              <a:spcBef>
                <a:spcPts val="2133"/>
              </a:spcBef>
              <a:spcAft>
                <a:spcPts val="0"/>
              </a:spcAft>
              <a:buSzPts val="1400"/>
              <a:buNone/>
              <a:defRPr/>
            </a:lvl8pPr>
            <a:lvl9pPr lvl="8" rtl="0">
              <a:lnSpc>
                <a:spcPct val="100000"/>
              </a:lnSpc>
              <a:spcBef>
                <a:spcPts val="2133"/>
              </a:spcBef>
              <a:spcAft>
                <a:spcPts val="2133"/>
              </a:spcAft>
              <a:buSzPts val="1400"/>
              <a:buNone/>
              <a:defRPr/>
            </a:lvl9pPr>
          </a:lstStyle>
          <a:p>
            <a:r>
              <a:rPr lang="en-US" smtClean="0"/>
              <a:t>Click to edit Master subtitle style</a:t>
            </a:r>
            <a:endParaRPr/>
          </a:p>
        </p:txBody>
      </p:sp>
    </p:spTree>
    <p:extLst>
      <p:ext uri="{BB962C8B-B14F-4D97-AF65-F5344CB8AC3E}">
        <p14:creationId xmlns:p14="http://schemas.microsoft.com/office/powerpoint/2010/main" val="9538556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102"/>
        <p:cNvGrpSpPr/>
        <p:nvPr/>
      </p:nvGrpSpPr>
      <p:grpSpPr>
        <a:xfrm>
          <a:off x="0" y="0"/>
          <a:ext cx="0" cy="0"/>
          <a:chOff x="0" y="0"/>
          <a:chExt cx="0" cy="0"/>
        </a:xfrm>
      </p:grpSpPr>
      <p:pic>
        <p:nvPicPr>
          <p:cNvPr id="103" name="Google Shape;103;p18"/>
          <p:cNvPicPr preferRelativeResize="0"/>
          <p:nvPr/>
        </p:nvPicPr>
        <p:blipFill rotWithShape="1">
          <a:blip r:embed="rId2">
            <a:alphaModFix/>
          </a:blip>
          <a:srcRect t="-60" b="-50"/>
          <a:stretch/>
        </p:blipFill>
        <p:spPr>
          <a:xfrm rot="-5">
            <a:off x="-281567" y="1953178"/>
            <a:ext cx="14632707" cy="1751477"/>
          </a:xfrm>
          <a:prstGeom prst="rect">
            <a:avLst/>
          </a:prstGeom>
          <a:noFill/>
          <a:ln>
            <a:noFill/>
          </a:ln>
        </p:spPr>
      </p:pic>
      <p:sp>
        <p:nvSpPr>
          <p:cNvPr id="104" name="Google Shape;104;p18"/>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5349510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 Only 2">
    <p:spTree>
      <p:nvGrpSpPr>
        <p:cNvPr id="1" name="Shape 105"/>
        <p:cNvGrpSpPr/>
        <p:nvPr/>
      </p:nvGrpSpPr>
      <p:grpSpPr>
        <a:xfrm>
          <a:off x="0" y="0"/>
          <a:ext cx="0" cy="0"/>
          <a:chOff x="0" y="0"/>
          <a:chExt cx="0" cy="0"/>
        </a:xfrm>
      </p:grpSpPr>
      <p:pic>
        <p:nvPicPr>
          <p:cNvPr id="106" name="Google Shape;106;p19"/>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107" name="Google Shape;107;p19"/>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5170409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Title Only 3">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pic>
        <p:nvPicPr>
          <p:cNvPr id="110" name="Google Shape;110;p20"/>
          <p:cNvPicPr preferRelativeResize="0"/>
          <p:nvPr/>
        </p:nvPicPr>
        <p:blipFill rotWithShape="1">
          <a:blip r:embed="rId2">
            <a:alphaModFix/>
          </a:blip>
          <a:srcRect/>
          <a:stretch/>
        </p:blipFill>
        <p:spPr>
          <a:xfrm rot="-900024">
            <a:off x="10226535" y="-1656018"/>
            <a:ext cx="3701028" cy="4028020"/>
          </a:xfrm>
          <a:prstGeom prst="rect">
            <a:avLst/>
          </a:prstGeom>
          <a:noFill/>
          <a:ln>
            <a:noFill/>
          </a:ln>
        </p:spPr>
      </p:pic>
      <p:pic>
        <p:nvPicPr>
          <p:cNvPr id="111" name="Google Shape;111;p20"/>
          <p:cNvPicPr preferRelativeResize="0"/>
          <p:nvPr/>
        </p:nvPicPr>
        <p:blipFill rotWithShape="1">
          <a:blip r:embed="rId3">
            <a:alphaModFix/>
          </a:blip>
          <a:srcRect l="19" r="19"/>
          <a:stretch/>
        </p:blipFill>
        <p:spPr>
          <a:xfrm rot="10799979">
            <a:off x="-2168935" y="-3033287"/>
            <a:ext cx="5725467" cy="5179408"/>
          </a:xfrm>
          <a:prstGeom prst="rect">
            <a:avLst/>
          </a:prstGeom>
          <a:noFill/>
          <a:ln>
            <a:noFill/>
          </a:ln>
        </p:spPr>
      </p:pic>
    </p:spTree>
    <p:extLst>
      <p:ext uri="{BB962C8B-B14F-4D97-AF65-F5344CB8AC3E}">
        <p14:creationId xmlns:p14="http://schemas.microsoft.com/office/powerpoint/2010/main" val="1534346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2"/>
        <p:cNvGrpSpPr/>
        <p:nvPr/>
      </p:nvGrpSpPr>
      <p:grpSpPr>
        <a:xfrm>
          <a:off x="0" y="0"/>
          <a:ext cx="0" cy="0"/>
          <a:chOff x="0" y="0"/>
          <a:chExt cx="0" cy="0"/>
        </a:xfrm>
      </p:grpSpPr>
      <p:pic>
        <p:nvPicPr>
          <p:cNvPr id="13" name="Google Shape;13;p3"/>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14" name="Google Shape;14;p3"/>
          <p:cNvSpPr txBox="1">
            <a:spLocks noGrp="1"/>
          </p:cNvSpPr>
          <p:nvPr>
            <p:ph type="title"/>
          </p:nvPr>
        </p:nvSpPr>
        <p:spPr>
          <a:xfrm>
            <a:off x="4431200" y="3858317"/>
            <a:ext cx="3329600" cy="927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800">
                <a:solidFill>
                  <a:schemeClr val="accent2"/>
                </a:solidFill>
              </a:defRPr>
            </a:lvl1pPr>
            <a:lvl2pPr lvl="1">
              <a:spcBef>
                <a:spcPts val="0"/>
              </a:spcBef>
              <a:spcAft>
                <a:spcPts val="0"/>
              </a:spcAft>
              <a:buSzPts val="3600"/>
              <a:buNone/>
              <a:defRPr sz="4800"/>
            </a:lvl2pPr>
            <a:lvl3pPr lvl="2">
              <a:spcBef>
                <a:spcPts val="0"/>
              </a:spcBef>
              <a:spcAft>
                <a:spcPts val="0"/>
              </a:spcAft>
              <a:buSzPts val="3600"/>
              <a:buNone/>
              <a:defRPr sz="4800"/>
            </a:lvl3pPr>
            <a:lvl4pPr lvl="3">
              <a:spcBef>
                <a:spcPts val="0"/>
              </a:spcBef>
              <a:spcAft>
                <a:spcPts val="0"/>
              </a:spcAft>
              <a:buSzPts val="3600"/>
              <a:buNone/>
              <a:defRPr sz="4800"/>
            </a:lvl4pPr>
            <a:lvl5pPr lvl="4">
              <a:spcBef>
                <a:spcPts val="0"/>
              </a:spcBef>
              <a:spcAft>
                <a:spcPts val="0"/>
              </a:spcAft>
              <a:buSzPts val="3600"/>
              <a:buNone/>
              <a:defRPr sz="4800"/>
            </a:lvl5pPr>
            <a:lvl6pPr lvl="5">
              <a:spcBef>
                <a:spcPts val="0"/>
              </a:spcBef>
              <a:spcAft>
                <a:spcPts val="0"/>
              </a:spcAft>
              <a:buSzPts val="3600"/>
              <a:buNone/>
              <a:defRPr sz="4800"/>
            </a:lvl6pPr>
            <a:lvl7pPr lvl="6">
              <a:spcBef>
                <a:spcPts val="0"/>
              </a:spcBef>
              <a:spcAft>
                <a:spcPts val="0"/>
              </a:spcAft>
              <a:buSzPts val="3600"/>
              <a:buNone/>
              <a:defRPr sz="4800"/>
            </a:lvl7pPr>
            <a:lvl8pPr lvl="7">
              <a:spcBef>
                <a:spcPts val="0"/>
              </a:spcBef>
              <a:spcAft>
                <a:spcPts val="0"/>
              </a:spcAft>
              <a:buSzPts val="3600"/>
              <a:buNone/>
              <a:defRPr sz="4800"/>
            </a:lvl8pPr>
            <a:lvl9pPr lvl="8">
              <a:spcBef>
                <a:spcPts val="0"/>
              </a:spcBef>
              <a:spcAft>
                <a:spcPts val="0"/>
              </a:spcAft>
              <a:buSzPts val="3600"/>
              <a:buNone/>
              <a:defRPr sz="4800"/>
            </a:lvl9pPr>
          </a:lstStyle>
          <a:p>
            <a:r>
              <a:rPr lang="en-US" smtClean="0"/>
              <a:t>Click to edit Master title style</a:t>
            </a:r>
            <a:endParaRPr/>
          </a:p>
        </p:txBody>
      </p:sp>
      <p:sp>
        <p:nvSpPr>
          <p:cNvPr id="15" name="Google Shape;15;p3"/>
          <p:cNvSpPr txBox="1">
            <a:spLocks noGrp="1"/>
          </p:cNvSpPr>
          <p:nvPr>
            <p:ph type="title" idx="2" hasCustomPrompt="1"/>
          </p:nvPr>
        </p:nvSpPr>
        <p:spPr>
          <a:xfrm>
            <a:off x="4492833" y="1215684"/>
            <a:ext cx="3100800" cy="2387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0"/>
              <a:buFont typeface="Open Sans"/>
              <a:buNone/>
              <a:defRPr sz="18666" b="1" u="sng">
                <a:latin typeface="Open Sans"/>
                <a:ea typeface="Open Sans"/>
                <a:cs typeface="Open Sans"/>
                <a:sym typeface="Open Sans"/>
              </a:defRPr>
            </a:lvl1pPr>
            <a:lvl2pPr lvl="1"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2pPr>
            <a:lvl3pPr lvl="2"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3pPr>
            <a:lvl4pPr lvl="3"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4pPr>
            <a:lvl5pPr lvl="4"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5pPr>
            <a:lvl6pPr lvl="5"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6pPr>
            <a:lvl7pPr lvl="6"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7pPr>
            <a:lvl8pPr lvl="7"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8pPr>
            <a:lvl9pPr lvl="8" algn="r" rtl="0">
              <a:spcBef>
                <a:spcPts val="0"/>
              </a:spcBef>
              <a:spcAft>
                <a:spcPts val="0"/>
              </a:spcAft>
              <a:buClr>
                <a:schemeClr val="accent3"/>
              </a:buClr>
              <a:buSzPts val="14000"/>
              <a:buFont typeface="Open Sans"/>
              <a:buNone/>
              <a:defRPr sz="18666" b="1" u="none">
                <a:solidFill>
                  <a:schemeClr val="accent3"/>
                </a:solidFill>
                <a:latin typeface="Open Sans"/>
                <a:ea typeface="Open Sans"/>
                <a:cs typeface="Open Sans"/>
                <a:sym typeface="Open Sans"/>
              </a:defRPr>
            </a:lvl9pPr>
          </a:lstStyle>
          <a:p>
            <a:r>
              <a:t>xx%</a:t>
            </a:r>
          </a:p>
        </p:txBody>
      </p:sp>
      <p:sp>
        <p:nvSpPr>
          <p:cNvPr id="16" name="Google Shape;16;p3"/>
          <p:cNvSpPr txBox="1">
            <a:spLocks noGrp="1"/>
          </p:cNvSpPr>
          <p:nvPr>
            <p:ph type="subTitle" idx="1"/>
          </p:nvPr>
        </p:nvSpPr>
        <p:spPr>
          <a:xfrm>
            <a:off x="4431200" y="4785517"/>
            <a:ext cx="3329600" cy="856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867"/>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r>
              <a:rPr lang="en-US" smtClean="0"/>
              <a:t>Click to edit Master subtitle style</a:t>
            </a:r>
            <a:endParaRPr/>
          </a:p>
        </p:txBody>
      </p:sp>
    </p:spTree>
    <p:extLst>
      <p:ext uri="{BB962C8B-B14F-4D97-AF65-F5344CB8AC3E}">
        <p14:creationId xmlns:p14="http://schemas.microsoft.com/office/powerpoint/2010/main" val="23187011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12"/>
        <p:cNvGrpSpPr/>
        <p:nvPr/>
      </p:nvGrpSpPr>
      <p:grpSpPr>
        <a:xfrm>
          <a:off x="0" y="0"/>
          <a:ext cx="0" cy="0"/>
          <a:chOff x="0" y="0"/>
          <a:chExt cx="0" cy="0"/>
        </a:xfrm>
      </p:grpSpPr>
      <p:pic>
        <p:nvPicPr>
          <p:cNvPr id="113" name="Google Shape;113;p21"/>
          <p:cNvPicPr preferRelativeResize="0"/>
          <p:nvPr/>
        </p:nvPicPr>
        <p:blipFill rotWithShape="1">
          <a:blip r:embed="rId2">
            <a:alphaModFix/>
          </a:blip>
          <a:srcRect t="-60" b="-50"/>
          <a:stretch/>
        </p:blipFill>
        <p:spPr>
          <a:xfrm rot="-5">
            <a:off x="-281567" y="-117772"/>
            <a:ext cx="14632707" cy="1751477"/>
          </a:xfrm>
          <a:prstGeom prst="rect">
            <a:avLst/>
          </a:prstGeom>
          <a:noFill/>
          <a:ln>
            <a:noFill/>
          </a:ln>
        </p:spPr>
      </p:pic>
      <p:pic>
        <p:nvPicPr>
          <p:cNvPr id="114" name="Google Shape;114;p21"/>
          <p:cNvPicPr preferRelativeResize="0"/>
          <p:nvPr/>
        </p:nvPicPr>
        <p:blipFill rotWithShape="1">
          <a:blip r:embed="rId2">
            <a:alphaModFix/>
          </a:blip>
          <a:srcRect t="-60" b="-50"/>
          <a:stretch/>
        </p:blipFill>
        <p:spPr>
          <a:xfrm rot="5" flipH="1">
            <a:off x="-2099634" y="5224295"/>
            <a:ext cx="14632707" cy="1751477"/>
          </a:xfrm>
          <a:prstGeom prst="rect">
            <a:avLst/>
          </a:prstGeom>
          <a:noFill/>
          <a:ln>
            <a:noFill/>
          </a:ln>
        </p:spPr>
      </p:pic>
      <p:sp>
        <p:nvSpPr>
          <p:cNvPr id="115" name="Google Shape;115;p21"/>
          <p:cNvSpPr txBox="1">
            <a:spLocks noGrp="1"/>
          </p:cNvSpPr>
          <p:nvPr>
            <p:ph type="title"/>
          </p:nvPr>
        </p:nvSpPr>
        <p:spPr>
          <a:xfrm>
            <a:off x="5735317" y="4150753"/>
            <a:ext cx="4510000" cy="573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2400">
                <a:solidFill>
                  <a:schemeClr val="accent2"/>
                </a:solidFill>
              </a:defRPr>
            </a:lvl1pPr>
            <a:lvl2pPr lvl="1" algn="r" rtl="0">
              <a:spcBef>
                <a:spcPts val="0"/>
              </a:spcBef>
              <a:spcAft>
                <a:spcPts val="0"/>
              </a:spcAft>
              <a:buNone/>
              <a:defRPr sz="2400">
                <a:solidFill>
                  <a:schemeClr val="lt1"/>
                </a:solidFill>
              </a:defRPr>
            </a:lvl2pPr>
            <a:lvl3pPr lvl="2" algn="r" rtl="0">
              <a:spcBef>
                <a:spcPts val="0"/>
              </a:spcBef>
              <a:spcAft>
                <a:spcPts val="0"/>
              </a:spcAft>
              <a:buNone/>
              <a:defRPr sz="2400">
                <a:solidFill>
                  <a:schemeClr val="lt1"/>
                </a:solidFill>
              </a:defRPr>
            </a:lvl3pPr>
            <a:lvl4pPr lvl="3" algn="r" rtl="0">
              <a:spcBef>
                <a:spcPts val="0"/>
              </a:spcBef>
              <a:spcAft>
                <a:spcPts val="0"/>
              </a:spcAft>
              <a:buNone/>
              <a:defRPr sz="2400">
                <a:solidFill>
                  <a:schemeClr val="lt1"/>
                </a:solidFill>
              </a:defRPr>
            </a:lvl4pPr>
            <a:lvl5pPr lvl="4" algn="r" rtl="0">
              <a:spcBef>
                <a:spcPts val="0"/>
              </a:spcBef>
              <a:spcAft>
                <a:spcPts val="0"/>
              </a:spcAft>
              <a:buNone/>
              <a:defRPr sz="2400">
                <a:solidFill>
                  <a:schemeClr val="lt1"/>
                </a:solidFill>
              </a:defRPr>
            </a:lvl5pPr>
            <a:lvl6pPr lvl="5" algn="r" rtl="0">
              <a:spcBef>
                <a:spcPts val="0"/>
              </a:spcBef>
              <a:spcAft>
                <a:spcPts val="0"/>
              </a:spcAft>
              <a:buNone/>
              <a:defRPr sz="2400">
                <a:solidFill>
                  <a:schemeClr val="lt1"/>
                </a:solidFill>
              </a:defRPr>
            </a:lvl6pPr>
            <a:lvl7pPr lvl="6" algn="r" rtl="0">
              <a:spcBef>
                <a:spcPts val="0"/>
              </a:spcBef>
              <a:spcAft>
                <a:spcPts val="0"/>
              </a:spcAft>
              <a:buNone/>
              <a:defRPr sz="2400">
                <a:solidFill>
                  <a:schemeClr val="lt1"/>
                </a:solidFill>
              </a:defRPr>
            </a:lvl7pPr>
            <a:lvl8pPr lvl="7" algn="r" rtl="0">
              <a:spcBef>
                <a:spcPts val="0"/>
              </a:spcBef>
              <a:spcAft>
                <a:spcPts val="0"/>
              </a:spcAft>
              <a:buNone/>
              <a:defRPr sz="2400">
                <a:solidFill>
                  <a:schemeClr val="lt1"/>
                </a:solidFill>
              </a:defRPr>
            </a:lvl8pPr>
            <a:lvl9pPr lvl="8" algn="r" rtl="0">
              <a:spcBef>
                <a:spcPts val="0"/>
              </a:spcBef>
              <a:spcAft>
                <a:spcPts val="0"/>
              </a:spcAft>
              <a:buNone/>
              <a:defRPr sz="2400">
                <a:solidFill>
                  <a:schemeClr val="lt1"/>
                </a:solidFill>
              </a:defRPr>
            </a:lvl9pPr>
          </a:lstStyle>
          <a:p>
            <a:r>
              <a:rPr lang="en-US" smtClean="0"/>
              <a:t>Click to edit Master title style</a:t>
            </a:r>
            <a:endParaRPr/>
          </a:p>
        </p:txBody>
      </p:sp>
      <p:sp>
        <p:nvSpPr>
          <p:cNvPr id="116" name="Google Shape;116;p21"/>
          <p:cNvSpPr txBox="1">
            <a:spLocks noGrp="1"/>
          </p:cNvSpPr>
          <p:nvPr>
            <p:ph type="subTitle" idx="1"/>
          </p:nvPr>
        </p:nvSpPr>
        <p:spPr>
          <a:xfrm>
            <a:off x="3530151" y="2727384"/>
            <a:ext cx="7011600" cy="1350000"/>
          </a:xfrm>
          <a:prstGeom prst="rect">
            <a:avLst/>
          </a:prstGeom>
          <a:noFill/>
        </p:spPr>
        <p:txBody>
          <a:bodyPr spcFirstLastPara="1" wrap="square" lIns="91425" tIns="91425" rIns="91425" bIns="91425" anchor="ctr" anchorCtr="0">
            <a:noAutofit/>
          </a:bodyPr>
          <a:lstStyle>
            <a:lvl1pPr marR="304792" lvl="0" algn="r" rtl="0">
              <a:lnSpc>
                <a:spcPct val="100000"/>
              </a:lnSpc>
              <a:spcBef>
                <a:spcPts val="0"/>
              </a:spcBef>
              <a:spcAft>
                <a:spcPts val="0"/>
              </a:spcAft>
              <a:buClr>
                <a:schemeClr val="dk1"/>
              </a:buClr>
              <a:buSzPts val="1800"/>
              <a:buNone/>
              <a:defRPr sz="2667">
                <a:solidFill>
                  <a:schemeClr val="dk1"/>
                </a:solidFill>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en-US" smtClean="0"/>
              <a:t>Click to edit Master subtitle style</a:t>
            </a:r>
            <a:endParaRPr/>
          </a:p>
        </p:txBody>
      </p:sp>
      <p:sp>
        <p:nvSpPr>
          <p:cNvPr id="117" name="Google Shape;117;p21"/>
          <p:cNvSpPr txBox="1">
            <a:spLocks noGrp="1"/>
          </p:cNvSpPr>
          <p:nvPr>
            <p:ph type="title" idx="2"/>
          </p:nvPr>
        </p:nvSpPr>
        <p:spPr>
          <a:xfrm>
            <a:off x="1650251" y="2669621"/>
            <a:ext cx="2383600" cy="1403200"/>
          </a:xfrm>
          <a:prstGeom prst="rect">
            <a:avLst/>
          </a:prstGeom>
        </p:spPr>
        <p:txBody>
          <a:bodyPr spcFirstLastPara="1" wrap="square" lIns="91425" tIns="91425" rIns="91425" bIns="91425" anchor="t" anchorCtr="0">
            <a:noAutofit/>
          </a:bodyPr>
          <a:lstStyle>
            <a:lvl1pPr lvl="0" rtl="0">
              <a:lnSpc>
                <a:spcPct val="110000"/>
              </a:lnSpc>
              <a:spcBef>
                <a:spcPts val="0"/>
              </a:spcBef>
              <a:spcAft>
                <a:spcPts val="0"/>
              </a:spcAft>
              <a:buSzPts val="3500"/>
              <a:buNone/>
              <a:defRPr/>
            </a:lvl1pPr>
            <a:lvl2pPr lvl="1" rtl="0">
              <a:spcBef>
                <a:spcPts val="0"/>
              </a:spcBef>
              <a:spcAft>
                <a:spcPts val="0"/>
              </a:spcAft>
              <a:buSzPts val="3500"/>
              <a:buNone/>
              <a:defRPr sz="4667" b="1"/>
            </a:lvl2pPr>
            <a:lvl3pPr lvl="2" rtl="0">
              <a:spcBef>
                <a:spcPts val="0"/>
              </a:spcBef>
              <a:spcAft>
                <a:spcPts val="0"/>
              </a:spcAft>
              <a:buSzPts val="3500"/>
              <a:buNone/>
              <a:defRPr sz="4667" b="1"/>
            </a:lvl3pPr>
            <a:lvl4pPr lvl="3" rtl="0">
              <a:spcBef>
                <a:spcPts val="0"/>
              </a:spcBef>
              <a:spcAft>
                <a:spcPts val="0"/>
              </a:spcAft>
              <a:buSzPts val="3500"/>
              <a:buNone/>
              <a:defRPr sz="4667" b="1"/>
            </a:lvl4pPr>
            <a:lvl5pPr lvl="4" rtl="0">
              <a:spcBef>
                <a:spcPts val="0"/>
              </a:spcBef>
              <a:spcAft>
                <a:spcPts val="0"/>
              </a:spcAft>
              <a:buSzPts val="3500"/>
              <a:buNone/>
              <a:defRPr sz="4667" b="1"/>
            </a:lvl5pPr>
            <a:lvl6pPr lvl="5" rtl="0">
              <a:spcBef>
                <a:spcPts val="0"/>
              </a:spcBef>
              <a:spcAft>
                <a:spcPts val="0"/>
              </a:spcAft>
              <a:buSzPts val="3500"/>
              <a:buNone/>
              <a:defRPr sz="4667" b="1"/>
            </a:lvl6pPr>
            <a:lvl7pPr lvl="6" rtl="0">
              <a:spcBef>
                <a:spcPts val="0"/>
              </a:spcBef>
              <a:spcAft>
                <a:spcPts val="0"/>
              </a:spcAft>
              <a:buSzPts val="3500"/>
              <a:buNone/>
              <a:defRPr sz="4667" b="1"/>
            </a:lvl7pPr>
            <a:lvl8pPr lvl="7" rtl="0">
              <a:spcBef>
                <a:spcPts val="0"/>
              </a:spcBef>
              <a:spcAft>
                <a:spcPts val="0"/>
              </a:spcAft>
              <a:buSzPts val="3500"/>
              <a:buNone/>
              <a:defRPr sz="4667" b="1"/>
            </a:lvl8pPr>
            <a:lvl9pPr lvl="8" rtl="0">
              <a:spcBef>
                <a:spcPts val="0"/>
              </a:spcBef>
              <a:spcAft>
                <a:spcPts val="0"/>
              </a:spcAft>
              <a:buSzPts val="3500"/>
              <a:buNone/>
              <a:defRPr sz="4667" b="1"/>
            </a:lvl9pPr>
          </a:lstStyle>
          <a:p>
            <a:r>
              <a:rPr lang="en-US" smtClean="0"/>
              <a:t>Click to edit Master title style</a:t>
            </a:r>
            <a:endParaRPr/>
          </a:p>
        </p:txBody>
      </p:sp>
    </p:spTree>
    <p:extLst>
      <p:ext uri="{BB962C8B-B14F-4D97-AF65-F5344CB8AC3E}">
        <p14:creationId xmlns:p14="http://schemas.microsoft.com/office/powerpoint/2010/main" val="10226871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118"/>
        <p:cNvGrpSpPr/>
        <p:nvPr/>
      </p:nvGrpSpPr>
      <p:grpSpPr>
        <a:xfrm>
          <a:off x="0" y="0"/>
          <a:ext cx="0" cy="0"/>
          <a:chOff x="0" y="0"/>
          <a:chExt cx="0" cy="0"/>
        </a:xfrm>
      </p:grpSpPr>
      <p:pic>
        <p:nvPicPr>
          <p:cNvPr id="119" name="Google Shape;119;p22"/>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120" name="Google Shape;120;p22"/>
          <p:cNvSpPr txBox="1">
            <a:spLocks noGrp="1"/>
          </p:cNvSpPr>
          <p:nvPr>
            <p:ph type="ctrTitle"/>
          </p:nvPr>
        </p:nvSpPr>
        <p:spPr>
          <a:xfrm>
            <a:off x="1172833" y="2500316"/>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21" name="Google Shape;121;p22"/>
          <p:cNvSpPr txBox="1">
            <a:spLocks noGrp="1"/>
          </p:cNvSpPr>
          <p:nvPr>
            <p:ph type="subTitle" idx="1"/>
          </p:nvPr>
        </p:nvSpPr>
        <p:spPr>
          <a:xfrm>
            <a:off x="1172833" y="2989600"/>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22" name="Google Shape;122;p22"/>
          <p:cNvSpPr txBox="1">
            <a:spLocks noGrp="1"/>
          </p:cNvSpPr>
          <p:nvPr>
            <p:ph type="ctrTitle" idx="2"/>
          </p:nvPr>
        </p:nvSpPr>
        <p:spPr>
          <a:xfrm>
            <a:off x="4717684" y="2500316"/>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23" name="Google Shape;123;p22"/>
          <p:cNvSpPr txBox="1">
            <a:spLocks noGrp="1"/>
          </p:cNvSpPr>
          <p:nvPr>
            <p:ph type="subTitle" idx="3"/>
          </p:nvPr>
        </p:nvSpPr>
        <p:spPr>
          <a:xfrm>
            <a:off x="4717680" y="2989600"/>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24" name="Google Shape;124;p22"/>
          <p:cNvSpPr txBox="1">
            <a:spLocks noGrp="1"/>
          </p:cNvSpPr>
          <p:nvPr>
            <p:ph type="ctrTitle" idx="4"/>
          </p:nvPr>
        </p:nvSpPr>
        <p:spPr>
          <a:xfrm>
            <a:off x="8262577" y="2500316"/>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25" name="Google Shape;125;p22"/>
          <p:cNvSpPr txBox="1">
            <a:spLocks noGrp="1"/>
          </p:cNvSpPr>
          <p:nvPr>
            <p:ph type="subTitle" idx="5"/>
          </p:nvPr>
        </p:nvSpPr>
        <p:spPr>
          <a:xfrm>
            <a:off x="8262569" y="2989600"/>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26" name="Google Shape;126;p22"/>
          <p:cNvSpPr txBox="1">
            <a:spLocks noGrp="1"/>
          </p:cNvSpPr>
          <p:nvPr>
            <p:ph type="ctrTitle" idx="6"/>
          </p:nvPr>
        </p:nvSpPr>
        <p:spPr>
          <a:xfrm>
            <a:off x="1172833" y="4615632"/>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27" name="Google Shape;127;p22"/>
          <p:cNvSpPr txBox="1">
            <a:spLocks noGrp="1"/>
          </p:cNvSpPr>
          <p:nvPr>
            <p:ph type="subTitle" idx="7"/>
          </p:nvPr>
        </p:nvSpPr>
        <p:spPr>
          <a:xfrm>
            <a:off x="1172833" y="5104916"/>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28" name="Google Shape;128;p22"/>
          <p:cNvSpPr txBox="1">
            <a:spLocks noGrp="1"/>
          </p:cNvSpPr>
          <p:nvPr>
            <p:ph type="ctrTitle" idx="8"/>
          </p:nvPr>
        </p:nvSpPr>
        <p:spPr>
          <a:xfrm>
            <a:off x="4717684" y="4615632"/>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29" name="Google Shape;129;p22"/>
          <p:cNvSpPr txBox="1">
            <a:spLocks noGrp="1"/>
          </p:cNvSpPr>
          <p:nvPr>
            <p:ph type="subTitle" idx="9"/>
          </p:nvPr>
        </p:nvSpPr>
        <p:spPr>
          <a:xfrm>
            <a:off x="4717680" y="5104916"/>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30" name="Google Shape;130;p22"/>
          <p:cNvSpPr txBox="1">
            <a:spLocks noGrp="1"/>
          </p:cNvSpPr>
          <p:nvPr>
            <p:ph type="ctrTitle" idx="13"/>
          </p:nvPr>
        </p:nvSpPr>
        <p:spPr>
          <a:xfrm>
            <a:off x="8262577" y="4615632"/>
            <a:ext cx="27564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131" name="Google Shape;131;p22"/>
          <p:cNvSpPr txBox="1">
            <a:spLocks noGrp="1"/>
          </p:cNvSpPr>
          <p:nvPr>
            <p:ph type="subTitle" idx="14"/>
          </p:nvPr>
        </p:nvSpPr>
        <p:spPr>
          <a:xfrm>
            <a:off x="8262569" y="5104916"/>
            <a:ext cx="2756400" cy="835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132" name="Google Shape;132;p22"/>
          <p:cNvSpPr txBox="1">
            <a:spLocks noGrp="1"/>
          </p:cNvSpPr>
          <p:nvPr>
            <p:ph type="title" idx="15"/>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24605305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lists">
  <p:cSld name="Title and two lists">
    <p:spTree>
      <p:nvGrpSpPr>
        <p:cNvPr id="1" name="Shape 133"/>
        <p:cNvGrpSpPr/>
        <p:nvPr/>
      </p:nvGrpSpPr>
      <p:grpSpPr>
        <a:xfrm>
          <a:off x="0" y="0"/>
          <a:ext cx="0" cy="0"/>
          <a:chOff x="0" y="0"/>
          <a:chExt cx="0" cy="0"/>
        </a:xfrm>
      </p:grpSpPr>
      <p:sp>
        <p:nvSpPr>
          <p:cNvPr id="134" name="Google Shape;134;p23"/>
          <p:cNvSpPr txBox="1">
            <a:spLocks noGrp="1"/>
          </p:cNvSpPr>
          <p:nvPr>
            <p:ph type="subTitle" idx="1"/>
          </p:nvPr>
        </p:nvSpPr>
        <p:spPr>
          <a:xfrm>
            <a:off x="985300" y="3143767"/>
            <a:ext cx="4794000" cy="275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1400"/>
              <a:buFont typeface="Arial"/>
              <a:buChar char="○"/>
              <a:defRPr sz="1467">
                <a:solidFill>
                  <a:schemeClr val="dk1"/>
                </a:solidFill>
              </a:defRPr>
            </a:lvl1pPr>
            <a:lvl2pPr lvl="1" rtl="0">
              <a:spcBef>
                <a:spcPts val="0"/>
              </a:spcBef>
              <a:spcAft>
                <a:spcPts val="0"/>
              </a:spcAft>
              <a:buClr>
                <a:schemeClr val="dk1"/>
              </a:buClr>
              <a:buSzPts val="1400"/>
              <a:buFont typeface="Arial"/>
              <a:buChar char="○"/>
              <a:defRPr sz="1467">
                <a:solidFill>
                  <a:schemeClr val="dk1"/>
                </a:solidFill>
              </a:defRPr>
            </a:lvl2pPr>
            <a:lvl3pPr lvl="2" rtl="0">
              <a:spcBef>
                <a:spcPts val="2133"/>
              </a:spcBef>
              <a:spcAft>
                <a:spcPts val="0"/>
              </a:spcAft>
              <a:buClr>
                <a:schemeClr val="dk1"/>
              </a:buClr>
              <a:buSzPts val="1400"/>
              <a:buFont typeface="Arial"/>
              <a:buChar char="■"/>
              <a:defRPr sz="1467">
                <a:solidFill>
                  <a:schemeClr val="dk1"/>
                </a:solidFill>
              </a:defRPr>
            </a:lvl3pPr>
            <a:lvl4pPr lvl="3" rtl="0">
              <a:spcBef>
                <a:spcPts val="2133"/>
              </a:spcBef>
              <a:spcAft>
                <a:spcPts val="0"/>
              </a:spcAft>
              <a:buClr>
                <a:schemeClr val="dk1"/>
              </a:buClr>
              <a:buSzPts val="1400"/>
              <a:buFont typeface="Arial"/>
              <a:buChar char="●"/>
              <a:defRPr sz="1467">
                <a:solidFill>
                  <a:schemeClr val="dk1"/>
                </a:solidFill>
              </a:defRPr>
            </a:lvl4pPr>
            <a:lvl5pPr lvl="4" rtl="0">
              <a:spcBef>
                <a:spcPts val="2133"/>
              </a:spcBef>
              <a:spcAft>
                <a:spcPts val="0"/>
              </a:spcAft>
              <a:buClr>
                <a:schemeClr val="dk1"/>
              </a:buClr>
              <a:buSzPts val="1400"/>
              <a:buFont typeface="Arial"/>
              <a:buChar char="○"/>
              <a:defRPr sz="1467">
                <a:solidFill>
                  <a:schemeClr val="dk1"/>
                </a:solidFill>
              </a:defRPr>
            </a:lvl5pPr>
            <a:lvl6pPr lvl="5" rtl="0">
              <a:spcBef>
                <a:spcPts val="2133"/>
              </a:spcBef>
              <a:spcAft>
                <a:spcPts val="0"/>
              </a:spcAft>
              <a:buClr>
                <a:schemeClr val="dk1"/>
              </a:buClr>
              <a:buSzPts val="1400"/>
              <a:buFont typeface="Arial"/>
              <a:buChar char="■"/>
              <a:defRPr sz="1467">
                <a:solidFill>
                  <a:schemeClr val="dk1"/>
                </a:solidFill>
              </a:defRPr>
            </a:lvl6pPr>
            <a:lvl7pPr lvl="6" rtl="0">
              <a:spcBef>
                <a:spcPts val="2133"/>
              </a:spcBef>
              <a:spcAft>
                <a:spcPts val="0"/>
              </a:spcAft>
              <a:buClr>
                <a:schemeClr val="dk1"/>
              </a:buClr>
              <a:buSzPts val="1400"/>
              <a:buFont typeface="Arial"/>
              <a:buChar char="●"/>
              <a:defRPr sz="1467">
                <a:solidFill>
                  <a:schemeClr val="dk1"/>
                </a:solidFill>
              </a:defRPr>
            </a:lvl7pPr>
            <a:lvl8pPr lvl="7" rtl="0">
              <a:spcBef>
                <a:spcPts val="2133"/>
              </a:spcBef>
              <a:spcAft>
                <a:spcPts val="0"/>
              </a:spcAft>
              <a:buClr>
                <a:schemeClr val="dk1"/>
              </a:buClr>
              <a:buSzPts val="1400"/>
              <a:buFont typeface="Arial"/>
              <a:buChar char="○"/>
              <a:defRPr sz="1467">
                <a:solidFill>
                  <a:schemeClr val="dk1"/>
                </a:solidFill>
              </a:defRPr>
            </a:lvl8pPr>
            <a:lvl9pPr lvl="8" rtl="0">
              <a:spcBef>
                <a:spcPts val="2133"/>
              </a:spcBef>
              <a:spcAft>
                <a:spcPts val="2133"/>
              </a:spcAft>
              <a:buClr>
                <a:schemeClr val="dk1"/>
              </a:buClr>
              <a:buSzPts val="1400"/>
              <a:buFont typeface="Arial"/>
              <a:buChar char="■"/>
              <a:defRPr sz="1467">
                <a:solidFill>
                  <a:schemeClr val="dk1"/>
                </a:solidFill>
              </a:defRPr>
            </a:lvl9pPr>
          </a:lstStyle>
          <a:p>
            <a:r>
              <a:rPr lang="en-US" smtClean="0"/>
              <a:t>Click to edit Master subtitle style</a:t>
            </a:r>
            <a:endParaRPr/>
          </a:p>
        </p:txBody>
      </p:sp>
      <p:sp>
        <p:nvSpPr>
          <p:cNvPr id="135" name="Google Shape;135;p23"/>
          <p:cNvSpPr txBox="1">
            <a:spLocks noGrp="1"/>
          </p:cNvSpPr>
          <p:nvPr>
            <p:ph type="subTitle" idx="2"/>
          </p:nvPr>
        </p:nvSpPr>
        <p:spPr>
          <a:xfrm>
            <a:off x="6165933" y="3143767"/>
            <a:ext cx="4794000" cy="275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1100"/>
              <a:buChar char="○"/>
              <a:defRPr sz="1467">
                <a:solidFill>
                  <a:schemeClr val="dk1"/>
                </a:solidFill>
              </a:defRPr>
            </a:lvl1pPr>
            <a:lvl2pPr lvl="1" rtl="0">
              <a:spcBef>
                <a:spcPts val="0"/>
              </a:spcBef>
              <a:spcAft>
                <a:spcPts val="0"/>
              </a:spcAft>
              <a:buClr>
                <a:schemeClr val="dk1"/>
              </a:buClr>
              <a:buSzPts val="1100"/>
              <a:buChar char="○"/>
              <a:defRPr sz="1467">
                <a:solidFill>
                  <a:schemeClr val="dk1"/>
                </a:solidFill>
              </a:defRPr>
            </a:lvl2pPr>
            <a:lvl3pPr lvl="2" rtl="0">
              <a:spcBef>
                <a:spcPts val="2133"/>
              </a:spcBef>
              <a:spcAft>
                <a:spcPts val="0"/>
              </a:spcAft>
              <a:buClr>
                <a:schemeClr val="dk1"/>
              </a:buClr>
              <a:buSzPts val="1100"/>
              <a:buChar char="■"/>
              <a:defRPr sz="1467">
                <a:solidFill>
                  <a:schemeClr val="dk1"/>
                </a:solidFill>
              </a:defRPr>
            </a:lvl3pPr>
            <a:lvl4pPr lvl="3" rtl="0">
              <a:spcBef>
                <a:spcPts val="2133"/>
              </a:spcBef>
              <a:spcAft>
                <a:spcPts val="0"/>
              </a:spcAft>
              <a:buClr>
                <a:schemeClr val="dk1"/>
              </a:buClr>
              <a:buSzPts val="1100"/>
              <a:buChar char="●"/>
              <a:defRPr sz="1467">
                <a:solidFill>
                  <a:schemeClr val="dk1"/>
                </a:solidFill>
              </a:defRPr>
            </a:lvl4pPr>
            <a:lvl5pPr lvl="4" rtl="0">
              <a:spcBef>
                <a:spcPts val="2133"/>
              </a:spcBef>
              <a:spcAft>
                <a:spcPts val="0"/>
              </a:spcAft>
              <a:buClr>
                <a:schemeClr val="dk1"/>
              </a:buClr>
              <a:buSzPts val="1100"/>
              <a:buChar char="○"/>
              <a:defRPr sz="1467">
                <a:solidFill>
                  <a:schemeClr val="dk1"/>
                </a:solidFill>
              </a:defRPr>
            </a:lvl5pPr>
            <a:lvl6pPr lvl="5" rtl="0">
              <a:spcBef>
                <a:spcPts val="2133"/>
              </a:spcBef>
              <a:spcAft>
                <a:spcPts val="0"/>
              </a:spcAft>
              <a:buClr>
                <a:schemeClr val="dk1"/>
              </a:buClr>
              <a:buSzPts val="1100"/>
              <a:buChar char="■"/>
              <a:defRPr sz="1467">
                <a:solidFill>
                  <a:schemeClr val="dk1"/>
                </a:solidFill>
              </a:defRPr>
            </a:lvl6pPr>
            <a:lvl7pPr lvl="6" rtl="0">
              <a:spcBef>
                <a:spcPts val="2133"/>
              </a:spcBef>
              <a:spcAft>
                <a:spcPts val="0"/>
              </a:spcAft>
              <a:buClr>
                <a:schemeClr val="dk1"/>
              </a:buClr>
              <a:buSzPts val="1100"/>
              <a:buChar char="●"/>
              <a:defRPr sz="1467">
                <a:solidFill>
                  <a:schemeClr val="dk1"/>
                </a:solidFill>
              </a:defRPr>
            </a:lvl7pPr>
            <a:lvl8pPr lvl="7" rtl="0">
              <a:spcBef>
                <a:spcPts val="2133"/>
              </a:spcBef>
              <a:spcAft>
                <a:spcPts val="0"/>
              </a:spcAft>
              <a:buClr>
                <a:schemeClr val="dk1"/>
              </a:buClr>
              <a:buSzPts val="1100"/>
              <a:buChar char="○"/>
              <a:defRPr sz="1467">
                <a:solidFill>
                  <a:schemeClr val="dk1"/>
                </a:solidFill>
              </a:defRPr>
            </a:lvl8pPr>
            <a:lvl9pPr lvl="8" rtl="0">
              <a:spcBef>
                <a:spcPts val="2133"/>
              </a:spcBef>
              <a:spcAft>
                <a:spcPts val="2133"/>
              </a:spcAft>
              <a:buClr>
                <a:schemeClr val="dk1"/>
              </a:buClr>
              <a:buSzPts val="1100"/>
              <a:buChar char="■"/>
              <a:defRPr sz="1467">
                <a:solidFill>
                  <a:schemeClr val="dk1"/>
                </a:solidFill>
              </a:defRPr>
            </a:lvl9pPr>
          </a:lstStyle>
          <a:p>
            <a:r>
              <a:rPr lang="en-US" smtClean="0"/>
              <a:t>Click to edit Master subtitle style</a:t>
            </a:r>
            <a:endParaRPr/>
          </a:p>
        </p:txBody>
      </p:sp>
      <p:sp>
        <p:nvSpPr>
          <p:cNvPr id="136" name="Google Shape;136;p23"/>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pic>
        <p:nvPicPr>
          <p:cNvPr id="137" name="Google Shape;137;p23"/>
          <p:cNvPicPr preferRelativeResize="0"/>
          <p:nvPr/>
        </p:nvPicPr>
        <p:blipFill rotWithShape="1">
          <a:blip r:embed="rId2">
            <a:alphaModFix/>
          </a:blip>
          <a:srcRect t="70" b="-1203"/>
          <a:stretch/>
        </p:blipFill>
        <p:spPr>
          <a:xfrm rot="-860445">
            <a:off x="-3155793" y="-733155"/>
            <a:ext cx="13076177" cy="1565173"/>
          </a:xfrm>
          <a:prstGeom prst="rect">
            <a:avLst/>
          </a:prstGeom>
          <a:noFill/>
          <a:ln>
            <a:noFill/>
          </a:ln>
        </p:spPr>
      </p:pic>
      <p:pic>
        <p:nvPicPr>
          <p:cNvPr id="138" name="Google Shape;138;p23"/>
          <p:cNvPicPr preferRelativeResize="0"/>
          <p:nvPr/>
        </p:nvPicPr>
        <p:blipFill rotWithShape="1">
          <a:blip r:embed="rId3">
            <a:alphaModFix/>
          </a:blip>
          <a:srcRect/>
          <a:stretch/>
        </p:blipFill>
        <p:spPr>
          <a:xfrm rot="565831">
            <a:off x="9065560" y="-3083653"/>
            <a:ext cx="6301275" cy="6858000"/>
          </a:xfrm>
          <a:prstGeom prst="rect">
            <a:avLst/>
          </a:prstGeom>
          <a:noFill/>
          <a:ln>
            <a:noFill/>
          </a:ln>
        </p:spPr>
      </p:pic>
    </p:spTree>
    <p:extLst>
      <p:ext uri="{BB962C8B-B14F-4D97-AF65-F5344CB8AC3E}">
        <p14:creationId xmlns:p14="http://schemas.microsoft.com/office/powerpoint/2010/main" val="2272795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39"/>
        <p:cNvGrpSpPr/>
        <p:nvPr/>
      </p:nvGrpSpPr>
      <p:grpSpPr>
        <a:xfrm>
          <a:off x="0" y="0"/>
          <a:ext cx="0" cy="0"/>
          <a:chOff x="0" y="0"/>
          <a:chExt cx="0" cy="0"/>
        </a:xfrm>
      </p:grpSpPr>
      <p:pic>
        <p:nvPicPr>
          <p:cNvPr id="140" name="Google Shape;140;p24"/>
          <p:cNvPicPr preferRelativeResize="0"/>
          <p:nvPr/>
        </p:nvPicPr>
        <p:blipFill rotWithShape="1">
          <a:blip r:embed="rId2">
            <a:alphaModFix/>
          </a:blip>
          <a:srcRect t="19" b="9"/>
          <a:stretch/>
        </p:blipFill>
        <p:spPr>
          <a:xfrm>
            <a:off x="1270" y="1"/>
            <a:ext cx="12189452" cy="6857993"/>
          </a:xfrm>
          <a:prstGeom prst="rect">
            <a:avLst/>
          </a:prstGeom>
          <a:noFill/>
          <a:ln>
            <a:noFill/>
          </a:ln>
        </p:spPr>
      </p:pic>
    </p:spTree>
    <p:extLst>
      <p:ext uri="{BB962C8B-B14F-4D97-AF65-F5344CB8AC3E}">
        <p14:creationId xmlns:p14="http://schemas.microsoft.com/office/powerpoint/2010/main" val="39802927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41"/>
        <p:cNvGrpSpPr/>
        <p:nvPr/>
      </p:nvGrpSpPr>
      <p:grpSpPr>
        <a:xfrm>
          <a:off x="0" y="0"/>
          <a:ext cx="0" cy="0"/>
          <a:chOff x="0" y="0"/>
          <a:chExt cx="0" cy="0"/>
        </a:xfrm>
      </p:grpSpPr>
      <p:pic>
        <p:nvPicPr>
          <p:cNvPr id="142" name="Google Shape;142;p25"/>
          <p:cNvPicPr preferRelativeResize="0"/>
          <p:nvPr/>
        </p:nvPicPr>
        <p:blipFill rotWithShape="1">
          <a:blip r:embed="rId2">
            <a:alphaModFix/>
          </a:blip>
          <a:srcRect t="19" b="9"/>
          <a:stretch/>
        </p:blipFill>
        <p:spPr>
          <a:xfrm>
            <a:off x="1270" y="1"/>
            <a:ext cx="12189452" cy="6857993"/>
          </a:xfrm>
          <a:prstGeom prst="rect">
            <a:avLst/>
          </a:prstGeom>
          <a:noFill/>
          <a:ln>
            <a:noFill/>
          </a:ln>
        </p:spPr>
      </p:pic>
      <p:pic>
        <p:nvPicPr>
          <p:cNvPr id="143" name="Google Shape;143;p25"/>
          <p:cNvPicPr preferRelativeResize="0"/>
          <p:nvPr/>
        </p:nvPicPr>
        <p:blipFill rotWithShape="1">
          <a:blip r:embed="rId3">
            <a:alphaModFix/>
          </a:blip>
          <a:srcRect t="19" b="9"/>
          <a:stretch/>
        </p:blipFill>
        <p:spPr>
          <a:xfrm>
            <a:off x="1270" y="1"/>
            <a:ext cx="12189452" cy="6857993"/>
          </a:xfrm>
          <a:prstGeom prst="rect">
            <a:avLst/>
          </a:prstGeom>
          <a:noFill/>
          <a:ln>
            <a:noFill/>
          </a:ln>
        </p:spPr>
      </p:pic>
    </p:spTree>
    <p:extLst>
      <p:ext uri="{BB962C8B-B14F-4D97-AF65-F5344CB8AC3E}">
        <p14:creationId xmlns:p14="http://schemas.microsoft.com/office/powerpoint/2010/main" val="42922855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147"/>
        <p:cNvGrpSpPr/>
        <p:nvPr/>
      </p:nvGrpSpPr>
      <p:grpSpPr>
        <a:xfrm>
          <a:off x="0" y="0"/>
          <a:ext cx="0" cy="0"/>
          <a:chOff x="0" y="0"/>
          <a:chExt cx="0" cy="0"/>
        </a:xfrm>
      </p:grpSpPr>
    </p:spTree>
    <p:extLst>
      <p:ext uri="{BB962C8B-B14F-4D97-AF65-F5344CB8AC3E}">
        <p14:creationId xmlns:p14="http://schemas.microsoft.com/office/powerpoint/2010/main" val="12259299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19" name="Google Shape;19;p4"/>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
        <p:nvSpPr>
          <p:cNvPr id="20" name="Google Shape;20;p4"/>
          <p:cNvSpPr txBox="1">
            <a:spLocks noGrp="1"/>
          </p:cNvSpPr>
          <p:nvPr>
            <p:ph type="body" idx="1"/>
          </p:nvPr>
        </p:nvSpPr>
        <p:spPr>
          <a:xfrm>
            <a:off x="982767" y="1898400"/>
            <a:ext cx="10226400" cy="4197600"/>
          </a:xfrm>
          <a:prstGeom prst="rect">
            <a:avLst/>
          </a:prstGeom>
        </p:spPr>
        <p:txBody>
          <a:bodyPr spcFirstLastPara="1" wrap="square" lIns="91425" tIns="91425" rIns="91425" bIns="91425" anchor="t" anchorCtr="0">
            <a:noAutofit/>
          </a:bodyPr>
          <a:lstStyle>
            <a:lvl1pPr marL="609585" lvl="0" indent="-406390" rtl="0">
              <a:lnSpc>
                <a:spcPct val="100000"/>
              </a:lnSpc>
              <a:spcBef>
                <a:spcPts val="0"/>
              </a:spcBef>
              <a:spcAft>
                <a:spcPts val="0"/>
              </a:spcAft>
              <a:buClr>
                <a:schemeClr val="accent2"/>
              </a:buClr>
              <a:buSzPts val="1200"/>
              <a:buAutoNum type="arabicPeriod"/>
              <a:defRPr sz="1600"/>
            </a:lvl1pPr>
            <a:lvl2pPr marL="1219170" lvl="1" indent="-406390" rtl="0">
              <a:spcBef>
                <a:spcPts val="2133"/>
              </a:spcBef>
              <a:spcAft>
                <a:spcPts val="0"/>
              </a:spcAft>
              <a:buClr>
                <a:schemeClr val="dk1"/>
              </a:buClr>
              <a:buSzPts val="1200"/>
              <a:buFont typeface="Muli"/>
              <a:buAutoNum type="alphaLcPeriod"/>
              <a:defRPr/>
            </a:lvl2pPr>
            <a:lvl3pPr marL="1828754" lvl="2" indent="-406390" rtl="0">
              <a:spcBef>
                <a:spcPts val="2133"/>
              </a:spcBef>
              <a:spcAft>
                <a:spcPts val="0"/>
              </a:spcAft>
              <a:buClr>
                <a:schemeClr val="dk1"/>
              </a:buClr>
              <a:buSzPts val="1200"/>
              <a:buFont typeface="Muli"/>
              <a:buAutoNum type="romanLcPeriod"/>
              <a:defRPr/>
            </a:lvl3pPr>
            <a:lvl4pPr marL="2438339" lvl="3" indent="-406390" rtl="0">
              <a:spcBef>
                <a:spcPts val="2133"/>
              </a:spcBef>
              <a:spcAft>
                <a:spcPts val="0"/>
              </a:spcAft>
              <a:buClr>
                <a:schemeClr val="dk1"/>
              </a:buClr>
              <a:buSzPts val="1200"/>
              <a:buFont typeface="Muli"/>
              <a:buAutoNum type="arabicPeriod"/>
              <a:defRPr/>
            </a:lvl4pPr>
            <a:lvl5pPr marL="3047924" lvl="4" indent="-406390" rtl="0">
              <a:spcBef>
                <a:spcPts val="2133"/>
              </a:spcBef>
              <a:spcAft>
                <a:spcPts val="0"/>
              </a:spcAft>
              <a:buClr>
                <a:schemeClr val="dk1"/>
              </a:buClr>
              <a:buSzPts val="1200"/>
              <a:buFont typeface="Muli"/>
              <a:buAutoNum type="alphaLcPeriod"/>
              <a:defRPr/>
            </a:lvl5pPr>
            <a:lvl6pPr marL="3657509" lvl="5" indent="-406390" rtl="0">
              <a:spcBef>
                <a:spcPts val="2133"/>
              </a:spcBef>
              <a:spcAft>
                <a:spcPts val="0"/>
              </a:spcAft>
              <a:buClr>
                <a:schemeClr val="dk1"/>
              </a:buClr>
              <a:buSzPts val="1200"/>
              <a:buFont typeface="Muli"/>
              <a:buAutoNum type="romanLcPeriod"/>
              <a:defRPr/>
            </a:lvl6pPr>
            <a:lvl7pPr marL="4267093" lvl="6" indent="-406390" rtl="0">
              <a:spcBef>
                <a:spcPts val="2133"/>
              </a:spcBef>
              <a:spcAft>
                <a:spcPts val="0"/>
              </a:spcAft>
              <a:buClr>
                <a:schemeClr val="dk1"/>
              </a:buClr>
              <a:buSzPts val="1200"/>
              <a:buFont typeface="Muli"/>
              <a:buAutoNum type="arabicPeriod"/>
              <a:defRPr/>
            </a:lvl7pPr>
            <a:lvl8pPr marL="4876678" lvl="7" indent="-406390" rtl="0">
              <a:spcBef>
                <a:spcPts val="2133"/>
              </a:spcBef>
              <a:spcAft>
                <a:spcPts val="0"/>
              </a:spcAft>
              <a:buClr>
                <a:schemeClr val="dk1"/>
              </a:buClr>
              <a:buSzPts val="1200"/>
              <a:buFont typeface="Muli"/>
              <a:buAutoNum type="alphaLcPeriod"/>
              <a:defRPr/>
            </a:lvl8pPr>
            <a:lvl9pPr marL="5486263" lvl="8" indent="-406390" rtl="0">
              <a:spcBef>
                <a:spcPts val="2133"/>
              </a:spcBef>
              <a:spcAft>
                <a:spcPts val="2133"/>
              </a:spcAft>
              <a:buClr>
                <a:schemeClr val="dk1"/>
              </a:buClr>
              <a:buSzPts val="1200"/>
              <a:buFont typeface="Muli"/>
              <a:buAutoNum type="romanLcPeriod"/>
              <a:defRPr/>
            </a:lvl9pPr>
          </a:lstStyle>
          <a:p>
            <a:pPr lvl="0"/>
            <a:r>
              <a:rPr lang="en-US" smtClean="0"/>
              <a:t>Edit Master text styles</a:t>
            </a:r>
          </a:p>
        </p:txBody>
      </p:sp>
    </p:spTree>
    <p:extLst>
      <p:ext uri="{BB962C8B-B14F-4D97-AF65-F5344CB8AC3E}">
        <p14:creationId xmlns:p14="http://schemas.microsoft.com/office/powerpoint/2010/main" val="3363594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pic>
        <p:nvPicPr>
          <p:cNvPr id="22" name="Google Shape;22;p5"/>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23" name="Google Shape;23;p5"/>
          <p:cNvSpPr txBox="1">
            <a:spLocks noGrp="1"/>
          </p:cNvSpPr>
          <p:nvPr>
            <p:ph type="ctrTitle"/>
          </p:nvPr>
        </p:nvSpPr>
        <p:spPr>
          <a:xfrm>
            <a:off x="2184575" y="2141467"/>
            <a:ext cx="29636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24" name="Google Shape;24;p5"/>
          <p:cNvSpPr txBox="1">
            <a:spLocks noGrp="1"/>
          </p:cNvSpPr>
          <p:nvPr>
            <p:ph type="subTitle" idx="1"/>
          </p:nvPr>
        </p:nvSpPr>
        <p:spPr>
          <a:xfrm>
            <a:off x="2184567" y="2657733"/>
            <a:ext cx="2963600" cy="104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25" name="Google Shape;25;p5"/>
          <p:cNvSpPr txBox="1">
            <a:spLocks noGrp="1"/>
          </p:cNvSpPr>
          <p:nvPr>
            <p:ph type="ctrTitle" idx="2"/>
          </p:nvPr>
        </p:nvSpPr>
        <p:spPr>
          <a:xfrm>
            <a:off x="7043251" y="4299945"/>
            <a:ext cx="2963600" cy="66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2667">
                <a:solidFill>
                  <a:schemeClr val="accent2"/>
                </a:solidFill>
              </a:defRPr>
            </a:lvl1pPr>
            <a:lvl2pPr lvl="1" rtl="0">
              <a:spcBef>
                <a:spcPts val="0"/>
              </a:spcBef>
              <a:spcAft>
                <a:spcPts val="0"/>
              </a:spcAft>
              <a:buSzPts val="1600"/>
              <a:buNone/>
              <a:defRPr sz="2133"/>
            </a:lvl2pPr>
            <a:lvl3pPr lvl="2" rtl="0">
              <a:spcBef>
                <a:spcPts val="0"/>
              </a:spcBef>
              <a:spcAft>
                <a:spcPts val="0"/>
              </a:spcAft>
              <a:buSzPts val="1600"/>
              <a:buNone/>
              <a:defRPr sz="2133"/>
            </a:lvl3pPr>
            <a:lvl4pPr lvl="3" rtl="0">
              <a:spcBef>
                <a:spcPts val="0"/>
              </a:spcBef>
              <a:spcAft>
                <a:spcPts val="0"/>
              </a:spcAft>
              <a:buSzPts val="1600"/>
              <a:buNone/>
              <a:defRPr sz="2133"/>
            </a:lvl4pPr>
            <a:lvl5pPr lvl="4" rtl="0">
              <a:spcBef>
                <a:spcPts val="0"/>
              </a:spcBef>
              <a:spcAft>
                <a:spcPts val="0"/>
              </a:spcAft>
              <a:buSzPts val="1600"/>
              <a:buNone/>
              <a:defRPr sz="2133"/>
            </a:lvl5pPr>
            <a:lvl6pPr lvl="5" rtl="0">
              <a:spcBef>
                <a:spcPts val="0"/>
              </a:spcBef>
              <a:spcAft>
                <a:spcPts val="0"/>
              </a:spcAft>
              <a:buSzPts val="1600"/>
              <a:buNone/>
              <a:defRPr sz="2133"/>
            </a:lvl6pPr>
            <a:lvl7pPr lvl="6" rtl="0">
              <a:spcBef>
                <a:spcPts val="0"/>
              </a:spcBef>
              <a:spcAft>
                <a:spcPts val="0"/>
              </a:spcAft>
              <a:buSzPts val="1600"/>
              <a:buNone/>
              <a:defRPr sz="2133"/>
            </a:lvl7pPr>
            <a:lvl8pPr lvl="7" rtl="0">
              <a:spcBef>
                <a:spcPts val="0"/>
              </a:spcBef>
              <a:spcAft>
                <a:spcPts val="0"/>
              </a:spcAft>
              <a:buSzPts val="1600"/>
              <a:buNone/>
              <a:defRPr sz="2133"/>
            </a:lvl8pPr>
            <a:lvl9pPr lvl="8" rtl="0">
              <a:spcBef>
                <a:spcPts val="0"/>
              </a:spcBef>
              <a:spcAft>
                <a:spcPts val="0"/>
              </a:spcAft>
              <a:buSzPts val="1600"/>
              <a:buNone/>
              <a:defRPr sz="2133"/>
            </a:lvl9pPr>
          </a:lstStyle>
          <a:p>
            <a:r>
              <a:rPr lang="en-US" smtClean="0"/>
              <a:t>Click to edit Master title style</a:t>
            </a:r>
            <a:endParaRPr/>
          </a:p>
        </p:txBody>
      </p:sp>
      <p:sp>
        <p:nvSpPr>
          <p:cNvPr id="26" name="Google Shape;26;p5"/>
          <p:cNvSpPr txBox="1">
            <a:spLocks noGrp="1"/>
          </p:cNvSpPr>
          <p:nvPr>
            <p:ph type="subTitle" idx="3"/>
          </p:nvPr>
        </p:nvSpPr>
        <p:spPr>
          <a:xfrm>
            <a:off x="7043240" y="4816212"/>
            <a:ext cx="2963600" cy="104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5"/>
              </a:buClr>
              <a:buSzPts val="1400"/>
              <a:buNone/>
              <a:defRPr sz="1867">
                <a:solidFill>
                  <a:schemeClr val="dk1"/>
                </a:solidFill>
              </a:defRPr>
            </a:lvl1pPr>
            <a:lvl2pPr lvl="1" rtl="0">
              <a:lnSpc>
                <a:spcPct val="100000"/>
              </a:lnSpc>
              <a:spcBef>
                <a:spcPts val="0"/>
              </a:spcBef>
              <a:spcAft>
                <a:spcPts val="0"/>
              </a:spcAft>
              <a:buClr>
                <a:schemeClr val="accent5"/>
              </a:buClr>
              <a:buSzPts val="1400"/>
              <a:buNone/>
              <a:defRPr>
                <a:solidFill>
                  <a:schemeClr val="accent5"/>
                </a:solidFill>
              </a:defRPr>
            </a:lvl2pPr>
            <a:lvl3pPr lvl="2" rtl="0">
              <a:lnSpc>
                <a:spcPct val="100000"/>
              </a:lnSpc>
              <a:spcBef>
                <a:spcPts val="0"/>
              </a:spcBef>
              <a:spcAft>
                <a:spcPts val="0"/>
              </a:spcAft>
              <a:buClr>
                <a:schemeClr val="accent5"/>
              </a:buClr>
              <a:buSzPts val="1400"/>
              <a:buNone/>
              <a:defRPr>
                <a:solidFill>
                  <a:schemeClr val="accent5"/>
                </a:solidFill>
              </a:defRPr>
            </a:lvl3pPr>
            <a:lvl4pPr lvl="3" rtl="0">
              <a:lnSpc>
                <a:spcPct val="100000"/>
              </a:lnSpc>
              <a:spcBef>
                <a:spcPts val="0"/>
              </a:spcBef>
              <a:spcAft>
                <a:spcPts val="0"/>
              </a:spcAft>
              <a:buClr>
                <a:schemeClr val="accent5"/>
              </a:buClr>
              <a:buSzPts val="1400"/>
              <a:buNone/>
              <a:defRPr>
                <a:solidFill>
                  <a:schemeClr val="accent5"/>
                </a:solidFill>
              </a:defRPr>
            </a:lvl4pPr>
            <a:lvl5pPr lvl="4" rtl="0">
              <a:lnSpc>
                <a:spcPct val="100000"/>
              </a:lnSpc>
              <a:spcBef>
                <a:spcPts val="0"/>
              </a:spcBef>
              <a:spcAft>
                <a:spcPts val="0"/>
              </a:spcAft>
              <a:buClr>
                <a:schemeClr val="accent5"/>
              </a:buClr>
              <a:buSzPts val="1400"/>
              <a:buNone/>
              <a:defRPr>
                <a:solidFill>
                  <a:schemeClr val="accent5"/>
                </a:solidFill>
              </a:defRPr>
            </a:lvl5pPr>
            <a:lvl6pPr lvl="5" rtl="0">
              <a:lnSpc>
                <a:spcPct val="100000"/>
              </a:lnSpc>
              <a:spcBef>
                <a:spcPts val="0"/>
              </a:spcBef>
              <a:spcAft>
                <a:spcPts val="0"/>
              </a:spcAft>
              <a:buClr>
                <a:schemeClr val="accent5"/>
              </a:buClr>
              <a:buSzPts val="1400"/>
              <a:buNone/>
              <a:defRPr>
                <a:solidFill>
                  <a:schemeClr val="accent5"/>
                </a:solidFill>
              </a:defRPr>
            </a:lvl6pPr>
            <a:lvl7pPr lvl="6" rtl="0">
              <a:lnSpc>
                <a:spcPct val="100000"/>
              </a:lnSpc>
              <a:spcBef>
                <a:spcPts val="0"/>
              </a:spcBef>
              <a:spcAft>
                <a:spcPts val="0"/>
              </a:spcAft>
              <a:buClr>
                <a:schemeClr val="accent5"/>
              </a:buClr>
              <a:buSzPts val="1400"/>
              <a:buNone/>
              <a:defRPr>
                <a:solidFill>
                  <a:schemeClr val="accent5"/>
                </a:solidFill>
              </a:defRPr>
            </a:lvl7pPr>
            <a:lvl8pPr lvl="7" rtl="0">
              <a:lnSpc>
                <a:spcPct val="100000"/>
              </a:lnSpc>
              <a:spcBef>
                <a:spcPts val="0"/>
              </a:spcBef>
              <a:spcAft>
                <a:spcPts val="0"/>
              </a:spcAft>
              <a:buClr>
                <a:schemeClr val="accent5"/>
              </a:buClr>
              <a:buSzPts val="1400"/>
              <a:buNone/>
              <a:defRPr>
                <a:solidFill>
                  <a:schemeClr val="accent5"/>
                </a:solidFill>
              </a:defRPr>
            </a:lvl8pPr>
            <a:lvl9pPr lvl="8" rtl="0">
              <a:lnSpc>
                <a:spcPct val="100000"/>
              </a:lnSpc>
              <a:spcBef>
                <a:spcPts val="0"/>
              </a:spcBef>
              <a:spcAft>
                <a:spcPts val="0"/>
              </a:spcAft>
              <a:buClr>
                <a:schemeClr val="accent5"/>
              </a:buClr>
              <a:buSzPts val="1400"/>
              <a:buNone/>
              <a:defRPr>
                <a:solidFill>
                  <a:schemeClr val="accent5"/>
                </a:solidFill>
              </a:defRPr>
            </a:lvl9pPr>
          </a:lstStyle>
          <a:p>
            <a:r>
              <a:rPr lang="en-US" smtClean="0"/>
              <a:t>Click to edit Master subtitle style</a:t>
            </a:r>
            <a:endParaRPr/>
          </a:p>
        </p:txBody>
      </p:sp>
      <p:sp>
        <p:nvSpPr>
          <p:cNvPr id="27" name="Google Shape;27;p5"/>
          <p:cNvSpPr txBox="1">
            <a:spLocks noGrp="1"/>
          </p:cNvSpPr>
          <p:nvPr>
            <p:ph type="title" idx="4"/>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1851756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a:stretch/>
        </p:blipFill>
        <p:spPr>
          <a:xfrm>
            <a:off x="1270" y="1"/>
            <a:ext cx="12189452" cy="6857993"/>
          </a:xfrm>
          <a:prstGeom prst="rect">
            <a:avLst/>
          </a:prstGeom>
          <a:noFill/>
          <a:ln>
            <a:noFill/>
          </a:ln>
        </p:spPr>
      </p:pic>
      <p:sp>
        <p:nvSpPr>
          <p:cNvPr id="30" name="Google Shape;30;p6"/>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263522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1"/>
        <p:cNvGrpSpPr/>
        <p:nvPr/>
      </p:nvGrpSpPr>
      <p:grpSpPr>
        <a:xfrm>
          <a:off x="0" y="0"/>
          <a:ext cx="0" cy="0"/>
          <a:chOff x="0" y="0"/>
          <a:chExt cx="0" cy="0"/>
        </a:xfrm>
      </p:grpSpPr>
      <p:pic>
        <p:nvPicPr>
          <p:cNvPr id="32" name="Google Shape;32;p7"/>
          <p:cNvPicPr preferRelativeResize="0"/>
          <p:nvPr/>
        </p:nvPicPr>
        <p:blipFill rotWithShape="1">
          <a:blip r:embed="rId2">
            <a:alphaModFix/>
          </a:blip>
          <a:srcRect/>
          <a:stretch/>
        </p:blipFill>
        <p:spPr>
          <a:xfrm>
            <a:off x="1270" y="1"/>
            <a:ext cx="12189452" cy="6857993"/>
          </a:xfrm>
          <a:prstGeom prst="rect">
            <a:avLst/>
          </a:prstGeom>
          <a:noFill/>
          <a:ln>
            <a:noFill/>
          </a:ln>
        </p:spPr>
      </p:pic>
      <p:sp>
        <p:nvSpPr>
          <p:cNvPr id="33" name="Google Shape;33;p7"/>
          <p:cNvSpPr txBox="1">
            <a:spLocks noGrp="1"/>
          </p:cNvSpPr>
          <p:nvPr>
            <p:ph type="subTitle" idx="1"/>
          </p:nvPr>
        </p:nvSpPr>
        <p:spPr>
          <a:xfrm>
            <a:off x="8399100" y="2243833"/>
            <a:ext cx="2816800" cy="348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Char char="●"/>
              <a:defRPr sz="1867">
                <a:solidFill>
                  <a:schemeClr val="lt1"/>
                </a:solidFill>
              </a:defRPr>
            </a:lvl1pPr>
            <a:lvl2pPr lvl="1" algn="ctr" rtl="0">
              <a:lnSpc>
                <a:spcPct val="100000"/>
              </a:lnSpc>
              <a:spcBef>
                <a:spcPts val="2133"/>
              </a:spcBef>
              <a:spcAft>
                <a:spcPts val="0"/>
              </a:spcAft>
              <a:buClr>
                <a:schemeClr val="lt1"/>
              </a:buClr>
              <a:buSzPts val="1600"/>
              <a:buChar char="○"/>
              <a:defRPr sz="2133">
                <a:solidFill>
                  <a:schemeClr val="lt1"/>
                </a:solidFill>
              </a:defRPr>
            </a:lvl2pPr>
            <a:lvl3pPr lvl="2" algn="ctr" rtl="0">
              <a:lnSpc>
                <a:spcPct val="100000"/>
              </a:lnSpc>
              <a:spcBef>
                <a:spcPts val="0"/>
              </a:spcBef>
              <a:spcAft>
                <a:spcPts val="0"/>
              </a:spcAft>
              <a:buClr>
                <a:schemeClr val="lt1"/>
              </a:buClr>
              <a:buSzPts val="1600"/>
              <a:buChar char="■"/>
              <a:defRPr sz="2133">
                <a:solidFill>
                  <a:schemeClr val="lt1"/>
                </a:solidFill>
              </a:defRPr>
            </a:lvl3pPr>
            <a:lvl4pPr lvl="3" algn="ctr" rtl="0">
              <a:lnSpc>
                <a:spcPct val="100000"/>
              </a:lnSpc>
              <a:spcBef>
                <a:spcPts val="0"/>
              </a:spcBef>
              <a:spcAft>
                <a:spcPts val="0"/>
              </a:spcAft>
              <a:buClr>
                <a:schemeClr val="lt1"/>
              </a:buClr>
              <a:buSzPts val="1600"/>
              <a:buChar char="●"/>
              <a:defRPr sz="2133">
                <a:solidFill>
                  <a:schemeClr val="lt1"/>
                </a:solidFill>
              </a:defRPr>
            </a:lvl4pPr>
            <a:lvl5pPr lvl="4" algn="ctr" rtl="0">
              <a:lnSpc>
                <a:spcPct val="100000"/>
              </a:lnSpc>
              <a:spcBef>
                <a:spcPts val="0"/>
              </a:spcBef>
              <a:spcAft>
                <a:spcPts val="0"/>
              </a:spcAft>
              <a:buClr>
                <a:schemeClr val="lt1"/>
              </a:buClr>
              <a:buSzPts val="1600"/>
              <a:buChar char="○"/>
              <a:defRPr sz="2133">
                <a:solidFill>
                  <a:schemeClr val="lt1"/>
                </a:solidFill>
              </a:defRPr>
            </a:lvl5pPr>
            <a:lvl6pPr lvl="5" algn="ctr" rtl="0">
              <a:lnSpc>
                <a:spcPct val="100000"/>
              </a:lnSpc>
              <a:spcBef>
                <a:spcPts val="0"/>
              </a:spcBef>
              <a:spcAft>
                <a:spcPts val="0"/>
              </a:spcAft>
              <a:buClr>
                <a:schemeClr val="lt1"/>
              </a:buClr>
              <a:buSzPts val="1600"/>
              <a:buChar char="■"/>
              <a:defRPr sz="2133">
                <a:solidFill>
                  <a:schemeClr val="lt1"/>
                </a:solidFill>
              </a:defRPr>
            </a:lvl6pPr>
            <a:lvl7pPr lvl="6" algn="ctr" rtl="0">
              <a:lnSpc>
                <a:spcPct val="100000"/>
              </a:lnSpc>
              <a:spcBef>
                <a:spcPts val="0"/>
              </a:spcBef>
              <a:spcAft>
                <a:spcPts val="0"/>
              </a:spcAft>
              <a:buClr>
                <a:schemeClr val="lt1"/>
              </a:buClr>
              <a:buSzPts val="1600"/>
              <a:buChar char="●"/>
              <a:defRPr sz="2133">
                <a:solidFill>
                  <a:schemeClr val="lt1"/>
                </a:solidFill>
              </a:defRPr>
            </a:lvl7pPr>
            <a:lvl8pPr lvl="7" algn="ctr" rtl="0">
              <a:lnSpc>
                <a:spcPct val="100000"/>
              </a:lnSpc>
              <a:spcBef>
                <a:spcPts val="0"/>
              </a:spcBef>
              <a:spcAft>
                <a:spcPts val="0"/>
              </a:spcAft>
              <a:buClr>
                <a:schemeClr val="lt1"/>
              </a:buClr>
              <a:buSzPts val="1600"/>
              <a:buChar char="○"/>
              <a:defRPr sz="2133">
                <a:solidFill>
                  <a:schemeClr val="lt1"/>
                </a:solidFill>
              </a:defRPr>
            </a:lvl8pPr>
            <a:lvl9pPr lvl="8" algn="ctr" rtl="0">
              <a:lnSpc>
                <a:spcPct val="100000"/>
              </a:lnSpc>
              <a:spcBef>
                <a:spcPts val="0"/>
              </a:spcBef>
              <a:spcAft>
                <a:spcPts val="0"/>
              </a:spcAft>
              <a:buClr>
                <a:schemeClr val="lt1"/>
              </a:buClr>
              <a:buSzPts val="1600"/>
              <a:buChar char="■"/>
              <a:defRPr sz="2133">
                <a:solidFill>
                  <a:schemeClr val="lt1"/>
                </a:solidFill>
              </a:defRPr>
            </a:lvl9pPr>
          </a:lstStyle>
          <a:p>
            <a:r>
              <a:rPr lang="en-US" smtClean="0"/>
              <a:t>Click to edit Master subtitle style</a:t>
            </a:r>
            <a:endParaRPr/>
          </a:p>
        </p:txBody>
      </p:sp>
      <p:sp>
        <p:nvSpPr>
          <p:cNvPr id="34" name="Google Shape;34;p7"/>
          <p:cNvSpPr txBox="1">
            <a:spLocks noGrp="1"/>
          </p:cNvSpPr>
          <p:nvPr>
            <p:ph type="title"/>
          </p:nvPr>
        </p:nvSpPr>
        <p:spPr>
          <a:xfrm>
            <a:off x="975900" y="930976"/>
            <a:ext cx="10240000" cy="835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Font typeface="Raleway Black"/>
              <a:buNone/>
              <a:defRPr sz="4667">
                <a:latin typeface="Raleway Black"/>
                <a:ea typeface="Raleway Black"/>
                <a:cs typeface="Raleway Black"/>
                <a:sym typeface="Raleway Black"/>
              </a:defRPr>
            </a:lvl2pPr>
            <a:lvl3pPr lvl="2" rtl="0">
              <a:spcBef>
                <a:spcPts val="0"/>
              </a:spcBef>
              <a:spcAft>
                <a:spcPts val="0"/>
              </a:spcAft>
              <a:buSzPts val="3500"/>
              <a:buFont typeface="Raleway Black"/>
              <a:buNone/>
              <a:defRPr sz="4667">
                <a:latin typeface="Raleway Black"/>
                <a:ea typeface="Raleway Black"/>
                <a:cs typeface="Raleway Black"/>
                <a:sym typeface="Raleway Black"/>
              </a:defRPr>
            </a:lvl3pPr>
            <a:lvl4pPr lvl="3" rtl="0">
              <a:spcBef>
                <a:spcPts val="0"/>
              </a:spcBef>
              <a:spcAft>
                <a:spcPts val="0"/>
              </a:spcAft>
              <a:buSzPts val="3500"/>
              <a:buFont typeface="Raleway Black"/>
              <a:buNone/>
              <a:defRPr sz="4667">
                <a:latin typeface="Raleway Black"/>
                <a:ea typeface="Raleway Black"/>
                <a:cs typeface="Raleway Black"/>
                <a:sym typeface="Raleway Black"/>
              </a:defRPr>
            </a:lvl4pPr>
            <a:lvl5pPr lvl="4" rtl="0">
              <a:spcBef>
                <a:spcPts val="0"/>
              </a:spcBef>
              <a:spcAft>
                <a:spcPts val="0"/>
              </a:spcAft>
              <a:buSzPts val="3500"/>
              <a:buFont typeface="Raleway Black"/>
              <a:buNone/>
              <a:defRPr sz="4667">
                <a:latin typeface="Raleway Black"/>
                <a:ea typeface="Raleway Black"/>
                <a:cs typeface="Raleway Black"/>
                <a:sym typeface="Raleway Black"/>
              </a:defRPr>
            </a:lvl5pPr>
            <a:lvl6pPr lvl="5" rtl="0">
              <a:spcBef>
                <a:spcPts val="0"/>
              </a:spcBef>
              <a:spcAft>
                <a:spcPts val="0"/>
              </a:spcAft>
              <a:buSzPts val="3500"/>
              <a:buFont typeface="Raleway Black"/>
              <a:buNone/>
              <a:defRPr sz="4667">
                <a:latin typeface="Raleway Black"/>
                <a:ea typeface="Raleway Black"/>
                <a:cs typeface="Raleway Black"/>
                <a:sym typeface="Raleway Black"/>
              </a:defRPr>
            </a:lvl6pPr>
            <a:lvl7pPr lvl="6" rtl="0">
              <a:spcBef>
                <a:spcPts val="0"/>
              </a:spcBef>
              <a:spcAft>
                <a:spcPts val="0"/>
              </a:spcAft>
              <a:buSzPts val="3500"/>
              <a:buFont typeface="Raleway Black"/>
              <a:buNone/>
              <a:defRPr sz="4667">
                <a:latin typeface="Raleway Black"/>
                <a:ea typeface="Raleway Black"/>
                <a:cs typeface="Raleway Black"/>
                <a:sym typeface="Raleway Black"/>
              </a:defRPr>
            </a:lvl7pPr>
            <a:lvl8pPr lvl="7" rtl="0">
              <a:spcBef>
                <a:spcPts val="0"/>
              </a:spcBef>
              <a:spcAft>
                <a:spcPts val="0"/>
              </a:spcAft>
              <a:buSzPts val="3500"/>
              <a:buFont typeface="Raleway Black"/>
              <a:buNone/>
              <a:defRPr sz="4667">
                <a:latin typeface="Raleway Black"/>
                <a:ea typeface="Raleway Black"/>
                <a:cs typeface="Raleway Black"/>
                <a:sym typeface="Raleway Black"/>
              </a:defRPr>
            </a:lvl8pPr>
            <a:lvl9pPr lvl="8" rtl="0">
              <a:spcBef>
                <a:spcPts val="0"/>
              </a:spcBef>
              <a:spcAft>
                <a:spcPts val="0"/>
              </a:spcAft>
              <a:buSzPts val="3500"/>
              <a:buFont typeface="Raleway Black"/>
              <a:buNone/>
              <a:defRPr sz="4667">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829888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5"/>
        <p:cNvGrpSpPr/>
        <p:nvPr/>
      </p:nvGrpSpPr>
      <p:grpSpPr>
        <a:xfrm>
          <a:off x="0" y="0"/>
          <a:ext cx="0" cy="0"/>
          <a:chOff x="0" y="0"/>
          <a:chExt cx="0" cy="0"/>
        </a:xfrm>
      </p:grpSpPr>
      <p:pic>
        <p:nvPicPr>
          <p:cNvPr id="36" name="Google Shape;36;p8"/>
          <p:cNvPicPr preferRelativeResize="0"/>
          <p:nvPr/>
        </p:nvPicPr>
        <p:blipFill rotWithShape="1">
          <a:blip r:embed="rId2">
            <a:alphaModFix/>
          </a:blip>
          <a:srcRect t="19" b="9"/>
          <a:stretch/>
        </p:blipFill>
        <p:spPr>
          <a:xfrm>
            <a:off x="1270" y="1"/>
            <a:ext cx="12189452" cy="6857993"/>
          </a:xfrm>
          <a:prstGeom prst="rect">
            <a:avLst/>
          </a:prstGeom>
          <a:noFill/>
          <a:ln>
            <a:noFill/>
          </a:ln>
        </p:spPr>
      </p:pic>
      <p:sp>
        <p:nvSpPr>
          <p:cNvPr id="37" name="Google Shape;37;p8"/>
          <p:cNvSpPr txBox="1">
            <a:spLocks noGrp="1"/>
          </p:cNvSpPr>
          <p:nvPr>
            <p:ph type="title"/>
          </p:nvPr>
        </p:nvSpPr>
        <p:spPr>
          <a:xfrm>
            <a:off x="3412967" y="2071200"/>
            <a:ext cx="5366000" cy="2715600"/>
          </a:xfrm>
          <a:prstGeom prst="rect">
            <a:avLst/>
          </a:prstGeom>
        </p:spPr>
        <p:txBody>
          <a:bodyPr spcFirstLastPara="1" wrap="square" lIns="91425" tIns="91425" rIns="91425" bIns="91425" anchor="ctr" anchorCtr="0">
            <a:noAutofit/>
          </a:bodyPr>
          <a:lstStyle>
            <a:lvl1pPr lvl="0" algn="ctr">
              <a:spcBef>
                <a:spcPts val="0"/>
              </a:spcBef>
              <a:spcAft>
                <a:spcPts val="0"/>
              </a:spcAft>
              <a:buSzPts val="7000"/>
              <a:buNone/>
              <a:defRPr sz="9333"/>
            </a:lvl1pPr>
            <a:lvl2pPr lvl="1" algn="ctr">
              <a:spcBef>
                <a:spcPts val="0"/>
              </a:spcBef>
              <a:spcAft>
                <a:spcPts val="0"/>
              </a:spcAft>
              <a:buSzPts val="7000"/>
              <a:buNone/>
              <a:defRPr sz="9333"/>
            </a:lvl2pPr>
            <a:lvl3pPr lvl="2" algn="ctr">
              <a:spcBef>
                <a:spcPts val="0"/>
              </a:spcBef>
              <a:spcAft>
                <a:spcPts val="0"/>
              </a:spcAft>
              <a:buSzPts val="7000"/>
              <a:buNone/>
              <a:defRPr sz="9333"/>
            </a:lvl3pPr>
            <a:lvl4pPr lvl="3" algn="ctr">
              <a:spcBef>
                <a:spcPts val="0"/>
              </a:spcBef>
              <a:spcAft>
                <a:spcPts val="0"/>
              </a:spcAft>
              <a:buSzPts val="7000"/>
              <a:buNone/>
              <a:defRPr sz="9333"/>
            </a:lvl4pPr>
            <a:lvl5pPr lvl="4" algn="ctr">
              <a:spcBef>
                <a:spcPts val="0"/>
              </a:spcBef>
              <a:spcAft>
                <a:spcPts val="0"/>
              </a:spcAft>
              <a:buSzPts val="7000"/>
              <a:buNone/>
              <a:defRPr sz="9333"/>
            </a:lvl5pPr>
            <a:lvl6pPr lvl="5" algn="ctr">
              <a:spcBef>
                <a:spcPts val="0"/>
              </a:spcBef>
              <a:spcAft>
                <a:spcPts val="0"/>
              </a:spcAft>
              <a:buSzPts val="7000"/>
              <a:buNone/>
              <a:defRPr sz="9333"/>
            </a:lvl6pPr>
            <a:lvl7pPr lvl="6" algn="ctr">
              <a:spcBef>
                <a:spcPts val="0"/>
              </a:spcBef>
              <a:spcAft>
                <a:spcPts val="0"/>
              </a:spcAft>
              <a:buSzPts val="7000"/>
              <a:buNone/>
              <a:defRPr sz="9333"/>
            </a:lvl7pPr>
            <a:lvl8pPr lvl="7" algn="ctr">
              <a:spcBef>
                <a:spcPts val="0"/>
              </a:spcBef>
              <a:spcAft>
                <a:spcPts val="0"/>
              </a:spcAft>
              <a:buSzPts val="7000"/>
              <a:buNone/>
              <a:defRPr sz="9333"/>
            </a:lvl8pPr>
            <a:lvl9pPr lvl="8" algn="ctr">
              <a:spcBef>
                <a:spcPts val="0"/>
              </a:spcBef>
              <a:spcAft>
                <a:spcPts val="0"/>
              </a:spcAft>
              <a:buSzPts val="7000"/>
              <a:buNone/>
              <a:defRPr sz="9333"/>
            </a:lvl9pPr>
          </a:lstStyle>
          <a:p>
            <a:r>
              <a:rPr lang="en-US" smtClean="0"/>
              <a:t>Click to edit Master title style</a:t>
            </a:r>
            <a:endParaRPr/>
          </a:p>
        </p:txBody>
      </p:sp>
    </p:spTree>
    <p:extLst>
      <p:ext uri="{BB962C8B-B14F-4D97-AF65-F5344CB8AC3E}">
        <p14:creationId xmlns:p14="http://schemas.microsoft.com/office/powerpoint/2010/main" val="131879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8"/>
        <p:cNvGrpSpPr/>
        <p:nvPr/>
      </p:nvGrpSpPr>
      <p:grpSpPr>
        <a:xfrm>
          <a:off x="0" y="0"/>
          <a:ext cx="0" cy="0"/>
          <a:chOff x="0" y="0"/>
          <a:chExt cx="0" cy="0"/>
        </a:xfrm>
      </p:grpSpPr>
      <p:pic>
        <p:nvPicPr>
          <p:cNvPr id="39" name="Google Shape;39;p9"/>
          <p:cNvPicPr preferRelativeResize="0"/>
          <p:nvPr/>
        </p:nvPicPr>
        <p:blipFill rotWithShape="1">
          <a:blip r:embed="rId2">
            <a:alphaModFix/>
          </a:blip>
          <a:srcRect l="9" r="9"/>
          <a:stretch/>
        </p:blipFill>
        <p:spPr>
          <a:xfrm flipH="1">
            <a:off x="2037609" y="-961999"/>
            <a:ext cx="9862859" cy="8920505"/>
          </a:xfrm>
          <a:prstGeom prst="rect">
            <a:avLst/>
          </a:prstGeom>
          <a:noFill/>
          <a:ln>
            <a:noFill/>
          </a:ln>
        </p:spPr>
      </p:pic>
      <p:sp>
        <p:nvSpPr>
          <p:cNvPr id="40" name="Google Shape;40;p9"/>
          <p:cNvSpPr txBox="1">
            <a:spLocks noGrp="1"/>
          </p:cNvSpPr>
          <p:nvPr>
            <p:ph type="title"/>
          </p:nvPr>
        </p:nvSpPr>
        <p:spPr>
          <a:xfrm>
            <a:off x="997300" y="1708633"/>
            <a:ext cx="4036800" cy="10708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667"/>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r>
              <a:rPr lang="en-US" smtClean="0"/>
              <a:t>Click to edit Master title style</a:t>
            </a:r>
            <a:endParaRPr/>
          </a:p>
        </p:txBody>
      </p:sp>
      <p:sp>
        <p:nvSpPr>
          <p:cNvPr id="41" name="Google Shape;41;p9"/>
          <p:cNvSpPr txBox="1">
            <a:spLocks noGrp="1"/>
          </p:cNvSpPr>
          <p:nvPr>
            <p:ph type="subTitle" idx="1"/>
          </p:nvPr>
        </p:nvSpPr>
        <p:spPr>
          <a:xfrm>
            <a:off x="997300" y="2692967"/>
            <a:ext cx="4036800" cy="2456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33">
                <a:solidFill>
                  <a:schemeClr val="dk1"/>
                </a:solidFill>
              </a:defRPr>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r>
              <a:rPr lang="en-US" smtClean="0"/>
              <a:t>Click to edit Master subtitle style</a:t>
            </a:r>
            <a:endParaRPr/>
          </a:p>
        </p:txBody>
      </p:sp>
    </p:spTree>
    <p:extLst>
      <p:ext uri="{BB962C8B-B14F-4D97-AF65-F5344CB8AC3E}">
        <p14:creationId xmlns:p14="http://schemas.microsoft.com/office/powerpoint/2010/main" val="2639883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2"/>
        <p:cNvGrpSpPr/>
        <p:nvPr/>
      </p:nvGrpSpPr>
      <p:grpSpPr>
        <a:xfrm>
          <a:off x="0" y="0"/>
          <a:ext cx="0" cy="0"/>
          <a:chOff x="0" y="0"/>
          <a:chExt cx="0" cy="0"/>
        </a:xfrm>
      </p:grpSpPr>
      <p:pic>
        <p:nvPicPr>
          <p:cNvPr id="43" name="Google Shape;43;p10"/>
          <p:cNvPicPr preferRelativeResize="0"/>
          <p:nvPr/>
        </p:nvPicPr>
        <p:blipFill rotWithShape="1">
          <a:blip r:embed="rId2">
            <a:alphaModFix/>
          </a:blip>
          <a:srcRect/>
          <a:stretch/>
        </p:blipFill>
        <p:spPr>
          <a:xfrm rot="3935812">
            <a:off x="9516959" y="3389523"/>
            <a:ext cx="5992808" cy="6522279"/>
          </a:xfrm>
          <a:prstGeom prst="rect">
            <a:avLst/>
          </a:prstGeom>
          <a:noFill/>
          <a:ln>
            <a:noFill/>
          </a:ln>
        </p:spPr>
      </p:pic>
      <p:pic>
        <p:nvPicPr>
          <p:cNvPr id="44" name="Google Shape;44;p10"/>
          <p:cNvPicPr preferRelativeResize="0"/>
          <p:nvPr/>
        </p:nvPicPr>
        <p:blipFill rotWithShape="1">
          <a:blip r:embed="rId3">
            <a:alphaModFix/>
          </a:blip>
          <a:srcRect l="9" r="9"/>
          <a:stretch/>
        </p:blipFill>
        <p:spPr>
          <a:xfrm rot="2700000">
            <a:off x="-3177445" y="4386184"/>
            <a:ext cx="6084524" cy="5503189"/>
          </a:xfrm>
          <a:prstGeom prst="rect">
            <a:avLst/>
          </a:prstGeom>
          <a:noFill/>
          <a:ln>
            <a:noFill/>
          </a:ln>
        </p:spPr>
      </p:pic>
      <p:pic>
        <p:nvPicPr>
          <p:cNvPr id="45" name="Google Shape;45;p10"/>
          <p:cNvPicPr preferRelativeResize="0"/>
          <p:nvPr/>
        </p:nvPicPr>
        <p:blipFill rotWithShape="1">
          <a:blip r:embed="rId3">
            <a:alphaModFix/>
          </a:blip>
          <a:srcRect l="9" r="9"/>
          <a:stretch/>
        </p:blipFill>
        <p:spPr>
          <a:xfrm rot="5400000" flipH="1">
            <a:off x="-3496488" y="-6395965"/>
            <a:ext cx="8821571" cy="7978736"/>
          </a:xfrm>
          <a:prstGeom prst="rect">
            <a:avLst/>
          </a:prstGeom>
          <a:noFill/>
          <a:ln>
            <a:noFill/>
          </a:ln>
        </p:spPr>
      </p:pic>
      <p:pic>
        <p:nvPicPr>
          <p:cNvPr id="46" name="Google Shape;46;p10"/>
          <p:cNvPicPr preferRelativeResize="0"/>
          <p:nvPr/>
        </p:nvPicPr>
        <p:blipFill rotWithShape="1">
          <a:blip r:embed="rId3">
            <a:alphaModFix/>
          </a:blip>
          <a:srcRect l="9" r="9"/>
          <a:stretch/>
        </p:blipFill>
        <p:spPr>
          <a:xfrm rot="-8100000">
            <a:off x="8334086" y="-3309892"/>
            <a:ext cx="6084524" cy="5503189"/>
          </a:xfrm>
          <a:prstGeom prst="rect">
            <a:avLst/>
          </a:prstGeom>
          <a:noFill/>
          <a:ln>
            <a:noFill/>
          </a:ln>
        </p:spPr>
      </p:pic>
      <p:sp>
        <p:nvSpPr>
          <p:cNvPr id="47" name="Google Shape;47;p10"/>
          <p:cNvSpPr txBox="1">
            <a:spLocks noGrp="1"/>
          </p:cNvSpPr>
          <p:nvPr>
            <p:ph type="title"/>
          </p:nvPr>
        </p:nvSpPr>
        <p:spPr>
          <a:xfrm>
            <a:off x="6096000" y="2004200"/>
            <a:ext cx="2209600" cy="2240000"/>
          </a:xfrm>
          <a:prstGeom prst="rect">
            <a:avLst/>
          </a:prstGeom>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3333">
                <a:solidFill>
                  <a:schemeClr val="lt1"/>
                </a:solidFill>
              </a:defRPr>
            </a:lvl1pPr>
            <a:lvl2pPr lvl="1" algn="ctr" rtl="0">
              <a:spcBef>
                <a:spcPts val="0"/>
              </a:spcBef>
              <a:spcAft>
                <a:spcPts val="0"/>
              </a:spcAft>
              <a:buSzPts val="2400"/>
              <a:buFont typeface="Raleway Black"/>
              <a:buNone/>
              <a:defRPr sz="3200">
                <a:latin typeface="Raleway Black"/>
                <a:ea typeface="Raleway Black"/>
                <a:cs typeface="Raleway Black"/>
                <a:sym typeface="Raleway Black"/>
              </a:defRPr>
            </a:lvl2pPr>
            <a:lvl3pPr lvl="2" algn="ctr" rtl="0">
              <a:spcBef>
                <a:spcPts val="0"/>
              </a:spcBef>
              <a:spcAft>
                <a:spcPts val="0"/>
              </a:spcAft>
              <a:buSzPts val="2400"/>
              <a:buFont typeface="Raleway Black"/>
              <a:buNone/>
              <a:defRPr sz="3200">
                <a:latin typeface="Raleway Black"/>
                <a:ea typeface="Raleway Black"/>
                <a:cs typeface="Raleway Black"/>
                <a:sym typeface="Raleway Black"/>
              </a:defRPr>
            </a:lvl3pPr>
            <a:lvl4pPr lvl="3" algn="ctr" rtl="0">
              <a:spcBef>
                <a:spcPts val="0"/>
              </a:spcBef>
              <a:spcAft>
                <a:spcPts val="0"/>
              </a:spcAft>
              <a:buSzPts val="2400"/>
              <a:buFont typeface="Raleway Black"/>
              <a:buNone/>
              <a:defRPr sz="3200">
                <a:latin typeface="Raleway Black"/>
                <a:ea typeface="Raleway Black"/>
                <a:cs typeface="Raleway Black"/>
                <a:sym typeface="Raleway Black"/>
              </a:defRPr>
            </a:lvl4pPr>
            <a:lvl5pPr lvl="4" algn="ctr" rtl="0">
              <a:spcBef>
                <a:spcPts val="0"/>
              </a:spcBef>
              <a:spcAft>
                <a:spcPts val="0"/>
              </a:spcAft>
              <a:buSzPts val="2400"/>
              <a:buFont typeface="Raleway Black"/>
              <a:buNone/>
              <a:defRPr sz="3200">
                <a:latin typeface="Raleway Black"/>
                <a:ea typeface="Raleway Black"/>
                <a:cs typeface="Raleway Black"/>
                <a:sym typeface="Raleway Black"/>
              </a:defRPr>
            </a:lvl5pPr>
            <a:lvl6pPr lvl="5" algn="ctr" rtl="0">
              <a:spcBef>
                <a:spcPts val="0"/>
              </a:spcBef>
              <a:spcAft>
                <a:spcPts val="0"/>
              </a:spcAft>
              <a:buSzPts val="2400"/>
              <a:buFont typeface="Raleway Black"/>
              <a:buNone/>
              <a:defRPr sz="3200">
                <a:latin typeface="Raleway Black"/>
                <a:ea typeface="Raleway Black"/>
                <a:cs typeface="Raleway Black"/>
                <a:sym typeface="Raleway Black"/>
              </a:defRPr>
            </a:lvl6pPr>
            <a:lvl7pPr lvl="6" algn="ctr" rtl="0">
              <a:spcBef>
                <a:spcPts val="0"/>
              </a:spcBef>
              <a:spcAft>
                <a:spcPts val="0"/>
              </a:spcAft>
              <a:buSzPts val="2400"/>
              <a:buFont typeface="Raleway Black"/>
              <a:buNone/>
              <a:defRPr sz="3200">
                <a:latin typeface="Raleway Black"/>
                <a:ea typeface="Raleway Black"/>
                <a:cs typeface="Raleway Black"/>
                <a:sym typeface="Raleway Black"/>
              </a:defRPr>
            </a:lvl7pPr>
            <a:lvl8pPr lvl="7" algn="ctr" rtl="0">
              <a:spcBef>
                <a:spcPts val="0"/>
              </a:spcBef>
              <a:spcAft>
                <a:spcPts val="0"/>
              </a:spcAft>
              <a:buSzPts val="2400"/>
              <a:buFont typeface="Raleway Black"/>
              <a:buNone/>
              <a:defRPr sz="3200">
                <a:latin typeface="Raleway Black"/>
                <a:ea typeface="Raleway Black"/>
                <a:cs typeface="Raleway Black"/>
                <a:sym typeface="Raleway Black"/>
              </a:defRPr>
            </a:lvl8pPr>
            <a:lvl9pPr lvl="8" algn="ctr" rtl="0">
              <a:spcBef>
                <a:spcPts val="0"/>
              </a:spcBef>
              <a:spcAft>
                <a:spcPts val="0"/>
              </a:spcAft>
              <a:buSzPts val="2400"/>
              <a:buFont typeface="Raleway Black"/>
              <a:buNone/>
              <a:defRPr sz="3200">
                <a:latin typeface="Raleway Black"/>
                <a:ea typeface="Raleway Black"/>
                <a:cs typeface="Raleway Black"/>
                <a:sym typeface="Raleway Black"/>
              </a:defRPr>
            </a:lvl9pPr>
          </a:lstStyle>
          <a:p>
            <a:r>
              <a:rPr lang="en-US" smtClean="0"/>
              <a:t>Click to edit Master title style</a:t>
            </a:r>
            <a:endParaRPr/>
          </a:p>
        </p:txBody>
      </p:sp>
    </p:spTree>
    <p:extLst>
      <p:ext uri="{BB962C8B-B14F-4D97-AF65-F5344CB8AC3E}">
        <p14:creationId xmlns:p14="http://schemas.microsoft.com/office/powerpoint/2010/main" val="796000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a:gsLst>
            <a:gs pos="0">
              <a:schemeClr val="dk2"/>
            </a:gs>
            <a:gs pos="100000">
              <a:schemeClr val="lt2"/>
            </a:gs>
          </a:gsLst>
          <a:lin ang="2700006"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u="sng">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Open Sans"/>
              <a:buChar char="●"/>
              <a:defRPr sz="1800">
                <a:solidFill>
                  <a:schemeClr val="lt1"/>
                </a:solidFill>
                <a:latin typeface="Open Sans"/>
                <a:ea typeface="Open Sans"/>
                <a:cs typeface="Open Sans"/>
                <a:sym typeface="Open Sans"/>
              </a:defRPr>
            </a:lvl1pPr>
            <a:lvl2pPr marL="914400" lvl="1"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2pPr>
            <a:lvl3pPr marL="1371600" lvl="2"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3pPr>
            <a:lvl4pPr marL="1828800" lvl="3"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4pPr>
            <a:lvl5pPr marL="2286000" lvl="4"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5pPr>
            <a:lvl6pPr marL="2743200" lvl="5"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6pPr>
            <a:lvl7pPr marL="3200400" lvl="6"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7pPr>
            <a:lvl8pPr marL="3657600" lvl="7" indent="-317500">
              <a:lnSpc>
                <a:spcPct val="115000"/>
              </a:lnSpc>
              <a:spcBef>
                <a:spcPts val="1600"/>
              </a:spcBef>
              <a:spcAft>
                <a:spcPts val="0"/>
              </a:spcAft>
              <a:buClr>
                <a:schemeClr val="lt1"/>
              </a:buClr>
              <a:buSzPts val="1400"/>
              <a:buFont typeface="Open Sans"/>
              <a:buChar char="○"/>
              <a:defRPr>
                <a:solidFill>
                  <a:schemeClr val="lt1"/>
                </a:solidFill>
                <a:latin typeface="Open Sans"/>
                <a:ea typeface="Open Sans"/>
                <a:cs typeface="Open Sans"/>
                <a:sym typeface="Open Sans"/>
              </a:defRPr>
            </a:lvl8pPr>
            <a:lvl9pPr marL="4114800" lvl="8" indent="-317500">
              <a:lnSpc>
                <a:spcPct val="115000"/>
              </a:lnSpc>
              <a:spcBef>
                <a:spcPts val="1600"/>
              </a:spcBef>
              <a:spcAft>
                <a:spcPts val="1600"/>
              </a:spcAft>
              <a:buClr>
                <a:schemeClr val="lt1"/>
              </a:buClr>
              <a:buSzPts val="1400"/>
              <a:buFont typeface="Open Sans"/>
              <a:buChar char="■"/>
              <a:defRPr>
                <a:solidFill>
                  <a:schemeClr val="lt1"/>
                </a:solidFill>
                <a:latin typeface="Open Sans"/>
                <a:ea typeface="Open Sans"/>
                <a:cs typeface="Open Sans"/>
                <a:sym typeface="Open Sans"/>
              </a:defRPr>
            </a:lvl9pPr>
          </a:lstStyle>
          <a:p>
            <a:endParaRPr/>
          </a:p>
        </p:txBody>
      </p:sp>
    </p:spTree>
    <p:extLst>
      <p:ext uri="{BB962C8B-B14F-4D97-AF65-F5344CB8AC3E}">
        <p14:creationId xmlns:p14="http://schemas.microsoft.com/office/powerpoint/2010/main" val="3799890585"/>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6" name="Google Shape;146;p26"/>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305024197"/>
      </p:ext>
    </p:extLst>
  </p:cSld>
  <p:clrMap bg1="lt1" tx1="dk1" bg2="dk2" tx2="lt2" accent1="accent1" accent2="accent2" accent3="accent3" accent4="accent4" accent5="accent5" accent6="accent6" hlink="hlink" folHlink="folHlink"/>
  <p:sldLayoutIdLst>
    <p:sldLayoutId id="2147483686" r:id="rId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51236" y="2128058"/>
            <a:ext cx="6806800" cy="2036619"/>
          </a:xfrm>
        </p:spPr>
        <p:txBody>
          <a:bodyPr/>
          <a:lstStyle/>
          <a:p>
            <a:r>
              <a:rPr lang="bg-BG" dirty="0" smtClean="0">
                <a:latin typeface="Bahnschrift SemiBold" panose="020B0502040204020203" pitchFamily="34" charset="0"/>
                <a:cs typeface="Calibri" panose="020F0502020204030204" pitchFamily="34" charset="0"/>
              </a:rPr>
              <a:t>Измамници и спам съобщения</a:t>
            </a:r>
            <a:endParaRPr lang="en-US" dirty="0">
              <a:latin typeface="Bahnschrift SemiBold" panose="020B0502040204020203" pitchFamily="34" charset="0"/>
              <a:cs typeface="Calibri" panose="020F0502020204030204" pitchFamily="34" charset="0"/>
            </a:endParaRPr>
          </a:p>
        </p:txBody>
      </p:sp>
      <p:sp>
        <p:nvSpPr>
          <p:cNvPr id="3" name="Subtitle 2"/>
          <p:cNvSpPr>
            <a:spLocks noGrp="1"/>
          </p:cNvSpPr>
          <p:nvPr>
            <p:ph type="subTitle" idx="1"/>
          </p:nvPr>
        </p:nvSpPr>
        <p:spPr>
          <a:xfrm>
            <a:off x="2562153" y="4430684"/>
            <a:ext cx="6984967" cy="1458769"/>
          </a:xfrm>
        </p:spPr>
        <p:txBody>
          <a:bodyPr/>
          <a:lstStyle/>
          <a:p>
            <a:r>
              <a:rPr lang="bg-BG" dirty="0" smtClean="0">
                <a:latin typeface="Bahnschrift SemiBold" panose="020B0502040204020203" pitchFamily="34" charset="0"/>
              </a:rPr>
              <a:t>Къде можем да ги срещнем? Какви видове измамници има? Какво е спам?</a:t>
            </a:r>
            <a:endParaRPr lang="en-US"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323822060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solidFill>
                  <a:schemeClr val="tx1"/>
                </a:solidFill>
                <a:latin typeface="Bahnschrift SemiBold" panose="020B0502040204020203" pitchFamily="34" charset="0"/>
              </a:rPr>
              <a:t>Винаги внимавайте със спам съобщенията и изнудвачите, защото могат с мили думи да ви омаят и без да искате да въведете ваша информация. Може да видите съобщение „Въведете си </a:t>
            </a:r>
            <a:r>
              <a:rPr lang="bg-BG" sz="2400" b="0" u="none" dirty="0" smtClean="0">
                <a:solidFill>
                  <a:srgbClr val="FF0000"/>
                </a:solidFill>
                <a:latin typeface="Bahnschrift SemiBold" panose="020B0502040204020203" pitchFamily="34" charset="0"/>
              </a:rPr>
              <a:t>датата на раждане и 3-те имена </a:t>
            </a:r>
            <a:r>
              <a:rPr lang="bg-BG" sz="2400" b="0" u="none" dirty="0" smtClean="0">
                <a:solidFill>
                  <a:schemeClr val="tx1"/>
                </a:solidFill>
                <a:latin typeface="Bahnschrift SemiBold" panose="020B0502040204020203" pitchFamily="34" charset="0"/>
              </a:rPr>
              <a:t>и пробвайте нашия продукт за 3 седмици напълно безплатно“</a:t>
            </a:r>
            <a:br>
              <a:rPr lang="bg-BG" sz="2400" b="0" u="none" dirty="0" smtClean="0">
                <a:solidFill>
                  <a:schemeClr val="tx1"/>
                </a:solidFill>
                <a:latin typeface="Bahnschrift SemiBold" panose="020B0502040204020203" pitchFamily="34" charset="0"/>
              </a:rPr>
            </a:br>
            <a:r>
              <a:rPr lang="bg-BG" sz="2400" b="0" u="none" dirty="0" smtClean="0">
                <a:solidFill>
                  <a:schemeClr val="tx1"/>
                </a:solidFill>
                <a:latin typeface="Bahnschrift SemiBold" panose="020B0502040204020203" pitchFamily="34" charset="0"/>
              </a:rPr>
              <a:t/>
            </a:r>
            <a:br>
              <a:rPr lang="bg-BG" sz="2400" b="0" u="none" dirty="0" smtClean="0">
                <a:solidFill>
                  <a:schemeClr val="tx1"/>
                </a:solidFill>
                <a:latin typeface="Bahnschrift SemiBold" panose="020B0502040204020203" pitchFamily="34" charset="0"/>
              </a:rPr>
            </a:br>
            <a:r>
              <a:rPr lang="bg-BG" sz="2400" b="0" u="none" dirty="0" smtClean="0">
                <a:solidFill>
                  <a:schemeClr val="tx1"/>
                </a:solidFill>
                <a:latin typeface="Bahnschrift SemiBold" panose="020B0502040204020203" pitchFamily="34" charset="0"/>
              </a:rPr>
              <a:t>Бъдете много внимателни!</a:t>
            </a:r>
            <a:endParaRPr lang="en-US" sz="2400" b="0" u="none" dirty="0">
              <a:solidFill>
                <a:schemeClr val="tx1"/>
              </a:solidFill>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252482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608315" y="2621159"/>
            <a:ext cx="9231481" cy="1610643"/>
          </a:xfrm>
        </p:spPr>
        <p:txBody>
          <a:bodyPr/>
          <a:lstStyle/>
          <a:p>
            <a:pPr algn="ctr"/>
            <a:r>
              <a:rPr lang="bg-BG" sz="6070" b="0" u="none" dirty="0" smtClean="0">
                <a:latin typeface="Bahnschrift SemiBold" panose="020B0502040204020203" pitchFamily="34" charset="0"/>
              </a:rPr>
              <a:t>Къде можем да срещнем измамници?</a:t>
            </a:r>
            <a:endParaRPr lang="en-US" sz="6070" b="0" u="none"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29934693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latin typeface="Bahnschrift SemiBold" panose="020B0502040204020203" pitchFamily="34" charset="0"/>
              </a:rPr>
              <a:t>Измамници има навсякъде, но в интернет пространството трудно можем да различим дали някой е сериозен с намеренията си или иска да ни измами.</a:t>
            </a:r>
            <a:endParaRPr lang="en-US" sz="2400" b="0" u="none"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174031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latin typeface="Bahnschrift SemiBold" panose="020B0502040204020203" pitchFamily="34" charset="0"/>
              </a:rPr>
              <a:t>Има много видове измамници – измамници за пари, за профили и лична информация, за фалшифициране на продукти и т.н</a:t>
            </a:r>
            <a:r>
              <a:rPr lang="bg-BG" sz="2400" b="0" u="none" dirty="0" smtClean="0">
                <a:latin typeface="Bahnschrift SemiBold" panose="020B0502040204020203" pitchFamily="34" charset="0"/>
              </a:rPr>
              <a:t>. </a:t>
            </a:r>
            <a:r>
              <a:rPr lang="bg-BG" sz="2400" b="0" u="none" dirty="0" smtClean="0">
                <a:latin typeface="Bahnschrift SemiBold" panose="020B0502040204020203" pitchFamily="34" charset="0"/>
              </a:rPr>
              <a:t>Най-опасни са тези, които могат да извлекат лична информация от нас и да я използват за лоши цели или дори срещу самите нас.</a:t>
            </a:r>
            <a:endParaRPr lang="en-US" sz="2400" b="0" u="none"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224689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solidFill>
                  <a:schemeClr val="tx1"/>
                </a:solidFill>
                <a:latin typeface="Bahnschrift SemiBold" panose="020B0502040204020203" pitchFamily="34" charset="0"/>
              </a:rPr>
              <a:t>“Здравей, аз </a:t>
            </a:r>
            <a:r>
              <a:rPr lang="bg-BG" sz="2400" b="0" u="none" dirty="0">
                <a:solidFill>
                  <a:schemeClr val="tx1"/>
                </a:solidFill>
                <a:latin typeface="Bahnschrift SemiBold" panose="020B0502040204020203" pitchFamily="34" charset="0"/>
              </a:rPr>
              <a:t>съм </a:t>
            </a:r>
            <a:r>
              <a:rPr lang="bg-BG" sz="2400" b="0" u="none" dirty="0" smtClean="0">
                <a:solidFill>
                  <a:schemeClr val="tx1"/>
                </a:solidFill>
                <a:latin typeface="Bahnschrift SemiBold" panose="020B0502040204020203" pitchFamily="34" charset="0"/>
              </a:rPr>
              <a:t>Ерена </a:t>
            </a:r>
            <a:r>
              <a:rPr lang="bg-BG" sz="2400" b="0" u="none" dirty="0">
                <a:solidFill>
                  <a:schemeClr val="tx1"/>
                </a:solidFill>
                <a:latin typeface="Bahnschrift SemiBold" panose="020B0502040204020203" pitchFamily="34" charset="0"/>
              </a:rPr>
              <a:t>и искам да ви представя наш продукт, който може да промени живота </a:t>
            </a:r>
            <a:r>
              <a:rPr lang="bg-BG" sz="2400" b="0" u="none" dirty="0" smtClean="0">
                <a:solidFill>
                  <a:schemeClr val="tx1"/>
                </a:solidFill>
                <a:latin typeface="Bahnschrift SemiBold" panose="020B0502040204020203" pitchFamily="34" charset="0"/>
              </a:rPr>
              <a:t>ви - </a:t>
            </a:r>
            <a:r>
              <a:rPr lang="bg-BG" sz="2400" b="0" u="none" dirty="0">
                <a:solidFill>
                  <a:schemeClr val="tx1"/>
                </a:solidFill>
                <a:latin typeface="Bahnschrift SemiBold" panose="020B0502040204020203" pitchFamily="34" charset="0"/>
              </a:rPr>
              <a:t>н</a:t>
            </a:r>
            <a:r>
              <a:rPr lang="bg-BG" sz="2400" b="0" u="none" dirty="0" smtClean="0">
                <a:solidFill>
                  <a:schemeClr val="tx1"/>
                </a:solidFill>
                <a:latin typeface="Bahnschrift SemiBold" panose="020B0502040204020203" pitchFamily="34" charset="0"/>
              </a:rPr>
              <a:t>ова </a:t>
            </a:r>
            <a:r>
              <a:rPr lang="bg-BG" sz="2400" b="0" u="none" dirty="0" smtClean="0">
                <a:solidFill>
                  <a:schemeClr val="tx1"/>
                </a:solidFill>
                <a:latin typeface="Bahnschrift SemiBold" panose="020B0502040204020203" pitchFamily="34" charset="0"/>
              </a:rPr>
              <a:t>антивирусна програма</a:t>
            </a:r>
            <a:r>
              <a:rPr lang="bg-BG" sz="2400" b="0" u="none" dirty="0" smtClean="0">
                <a:solidFill>
                  <a:schemeClr val="tx1"/>
                </a:solidFill>
                <a:latin typeface="Bahnschrift SemiBold" panose="020B0502040204020203" pitchFamily="34" charset="0"/>
              </a:rPr>
              <a:t>, която </a:t>
            </a:r>
            <a:r>
              <a:rPr lang="bg-BG" sz="2400" b="0" u="none" dirty="0">
                <a:solidFill>
                  <a:schemeClr val="tx1"/>
                </a:solidFill>
                <a:latin typeface="Bahnschrift SemiBold" panose="020B0502040204020203" pitchFamily="34" charset="0"/>
              </a:rPr>
              <a:t>ще защитава компютъра ви със ново поколение защита. Понеже сме малка компания, ние ще имаме нужда от вашата подкрепа, за да се разрастваме и да ви предоставяме все по-добри услуги. За да ни подкрепите, натиснете връзката по-долу и въведете вашите данни. Благодарим ви за подкрепата“.</a:t>
            </a:r>
            <a:endParaRPr lang="en-US" sz="2400" b="0" u="none" dirty="0">
              <a:solidFill>
                <a:schemeClr val="tx1"/>
              </a:solidFill>
              <a:latin typeface="Bahnschrift SemiBold" panose="020B0502040204020203" pitchFamily="34" charset="0"/>
            </a:endParaRPr>
          </a:p>
        </p:txBody>
      </p:sp>
      <p:sp>
        <p:nvSpPr>
          <p:cNvPr id="4" name="Title 2"/>
          <p:cNvSpPr>
            <a:spLocks noGrp="1"/>
          </p:cNvSpPr>
          <p:nvPr>
            <p:ph type="title" idx="2"/>
          </p:nvPr>
        </p:nvSpPr>
        <p:spPr>
          <a:xfrm>
            <a:off x="3867397" y="7294748"/>
            <a:ext cx="4478318" cy="709976"/>
          </a:xfrm>
        </p:spPr>
        <p:txBody>
          <a:bodyPr/>
          <a:lstStyle/>
          <a:p>
            <a:pPr algn="ctr"/>
            <a:r>
              <a:rPr lang="bg-BG" sz="2400" b="0" u="none" dirty="0" smtClean="0">
                <a:solidFill>
                  <a:srgbClr val="FF0000"/>
                </a:solidFill>
                <a:latin typeface="Bahnschrift SemiBold" panose="020B0502040204020203" pitchFamily="34" charset="0"/>
              </a:rPr>
              <a:t>НИКОГА НЕ ПРАВЕТЕ ТОВА</a:t>
            </a:r>
            <a:endParaRPr lang="en-US" sz="2400" b="0" u="none" dirty="0">
              <a:solidFill>
                <a:srgbClr val="FF0000"/>
              </a:solidFill>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2410944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grpId="0" nodeType="clickEffect">
                                  <p:stCondLst>
                                    <p:cond delay="0"/>
                                  </p:stCondLst>
                                  <p:childTnLst>
                                    <p:animMotion origin="layout" path="M -0.01627 -0.00625 L -0.01263 -0.28773 " pathEditMode="relative" rAng="0" ptsTypes="AA">
                                      <p:cBhvr>
                                        <p:cTn id="11" dur="2000" fill="hold"/>
                                        <p:tgtEl>
                                          <p:spTgt spid="4"/>
                                        </p:tgtEl>
                                        <p:attrNameLst>
                                          <p:attrName>ppt_x</p:attrName>
                                          <p:attrName>ppt_y</p:attrName>
                                        </p:attrNameLst>
                                      </p:cBhvr>
                                      <p:rCtr x="182" y="-1407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80160" y="1679171"/>
            <a:ext cx="9210503" cy="3940233"/>
          </a:xfrm>
        </p:spPr>
        <p:txBody>
          <a:bodyPr/>
          <a:lstStyle/>
          <a:p>
            <a:pPr algn="ctr"/>
            <a:r>
              <a:rPr lang="bg-BG" sz="2400" b="0" u="none" dirty="0">
                <a:latin typeface="Bahnschrift SemiBold" panose="020B0502040204020203" pitchFamily="34" charset="0"/>
              </a:rPr>
              <a:t>Такъв вид съобщение има за цел да те накара да въведеш информация за банковата ти карта, ако имаш такава и съответно да се прехвърлят пари в сметката на изнудвача. Такъв вид измами са доста срещани и трябва да бъдем много предпазливи с тях, тъй като веднъж парите да са изпратени, ние не можем да ги върнем обратно. </a:t>
            </a:r>
            <a:r>
              <a:rPr lang="bg-BG" sz="2400" b="0" u="none" dirty="0" smtClean="0">
                <a:latin typeface="Bahnschrift SemiBold" panose="020B0502040204020203" pitchFamily="34" charset="0"/>
              </a:rPr>
              <a:t/>
            </a:r>
            <a:br>
              <a:rPr lang="bg-BG" sz="2400" b="0" u="none" dirty="0" smtClean="0">
                <a:latin typeface="Bahnschrift SemiBold" panose="020B0502040204020203" pitchFamily="34" charset="0"/>
              </a:rPr>
            </a:br>
            <a:r>
              <a:rPr lang="bg-BG" sz="2400" b="0" u="none" dirty="0" smtClean="0">
                <a:solidFill>
                  <a:srgbClr val="00B050"/>
                </a:solidFill>
                <a:latin typeface="Bahnschrift SemiBold" panose="020B0502040204020203" pitchFamily="34" charset="0"/>
              </a:rPr>
              <a:t/>
            </a:r>
            <a:br>
              <a:rPr lang="bg-BG" sz="2400" b="0" u="none" dirty="0" smtClean="0">
                <a:solidFill>
                  <a:srgbClr val="00B050"/>
                </a:solidFill>
                <a:latin typeface="Bahnschrift SemiBold" panose="020B0502040204020203" pitchFamily="34" charset="0"/>
              </a:rPr>
            </a:br>
            <a:r>
              <a:rPr lang="bg-BG" sz="2400" b="0" u="none" dirty="0" smtClean="0">
                <a:solidFill>
                  <a:srgbClr val="00B050"/>
                </a:solidFill>
                <a:latin typeface="Bahnschrift SemiBold" panose="020B0502040204020203" pitchFamily="34" charset="0"/>
              </a:rPr>
              <a:t>Най-добрият </a:t>
            </a:r>
            <a:r>
              <a:rPr lang="bg-BG" sz="2400" b="0" u="none" dirty="0">
                <a:solidFill>
                  <a:srgbClr val="00B050"/>
                </a:solidFill>
                <a:latin typeface="Bahnschrift SemiBold" panose="020B0502040204020203" pitchFamily="34" charset="0"/>
              </a:rPr>
              <a:t>начин да се защитим от такъв вид атака е да блокираме имейла и да изтрием </a:t>
            </a:r>
            <a:r>
              <a:rPr lang="bg-BG" sz="2400" b="0" u="none" dirty="0" smtClean="0">
                <a:solidFill>
                  <a:srgbClr val="00B050"/>
                </a:solidFill>
                <a:latin typeface="Bahnschrift SemiBold" panose="020B0502040204020203" pitchFamily="34" charset="0"/>
              </a:rPr>
              <a:t>съобщението, като ЗАДЪЛЖИТЕЛНО първо го докладваме.</a:t>
            </a:r>
            <a:r>
              <a:rPr lang="en-US" sz="3100" dirty="0"/>
              <a:t/>
            </a:r>
            <a:br>
              <a:rPr lang="en-US" sz="3100" dirty="0"/>
            </a:br>
            <a:endParaRPr lang="en-US" sz="3100" b="0" u="none"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2583183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608315" y="2621159"/>
            <a:ext cx="9231481" cy="1610643"/>
          </a:xfrm>
        </p:spPr>
        <p:txBody>
          <a:bodyPr/>
          <a:lstStyle/>
          <a:p>
            <a:pPr algn="ctr"/>
            <a:r>
              <a:rPr lang="bg-BG" sz="6070" b="0" u="none" dirty="0" smtClean="0">
                <a:latin typeface="Bahnschrift SemiBold" panose="020B0502040204020203" pitchFamily="34" charset="0"/>
              </a:rPr>
              <a:t>Какво е спам?</a:t>
            </a:r>
            <a:endParaRPr lang="en-US" sz="6070" b="0" u="none" dirty="0">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38791533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solidFill>
                  <a:schemeClr val="tx1"/>
                </a:solidFill>
                <a:latin typeface="Bahnschrift SemiBold" panose="020B0502040204020203" pitchFamily="34" charset="0"/>
              </a:rPr>
              <a:t>Спам е серия от нежелани </a:t>
            </a:r>
            <a:r>
              <a:rPr lang="bg-BG" sz="2400" b="0" u="none" dirty="0" smtClean="0">
                <a:solidFill>
                  <a:schemeClr val="tx1"/>
                </a:solidFill>
                <a:latin typeface="Bahnschrift SemiBold" panose="020B0502040204020203" pitchFamily="34" charset="0"/>
              </a:rPr>
              <a:t>съ</a:t>
            </a:r>
            <a:r>
              <a:rPr lang="bg-BG" sz="2400" b="0" u="none" dirty="0" smtClean="0">
                <a:solidFill>
                  <a:schemeClr val="tx1"/>
                </a:solidFill>
                <a:latin typeface="Bahnschrift SemiBold" panose="020B0502040204020203" pitchFamily="34" charset="0"/>
              </a:rPr>
              <a:t>общения или рекламни съобщения, които се получават в пощата ти през определено време и я задръстват.</a:t>
            </a:r>
            <a:endParaRPr lang="en-US" sz="2400" b="0" u="none" dirty="0">
              <a:solidFill>
                <a:schemeClr val="tx1"/>
              </a:solidFill>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3133649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2"/>
          </p:nvPr>
        </p:nvSpPr>
        <p:spPr>
          <a:xfrm>
            <a:off x="1263534" y="1438102"/>
            <a:ext cx="9210503" cy="4057234"/>
          </a:xfrm>
        </p:spPr>
        <p:txBody>
          <a:bodyPr/>
          <a:lstStyle/>
          <a:p>
            <a:pPr algn="ctr"/>
            <a:r>
              <a:rPr lang="bg-BG" sz="2400" b="0" u="none" dirty="0" smtClean="0">
                <a:solidFill>
                  <a:schemeClr val="tx1"/>
                </a:solidFill>
                <a:latin typeface="Bahnschrift SemiBold" panose="020B0502040204020203" pitchFamily="34" charset="0"/>
              </a:rPr>
              <a:t>Най-добрият начин да се защитим от спам е </a:t>
            </a:r>
            <a:r>
              <a:rPr lang="bg-BG" sz="2400" b="0" u="none" dirty="0" smtClean="0">
                <a:solidFill>
                  <a:srgbClr val="00B050"/>
                </a:solidFill>
                <a:latin typeface="Bahnschrift SemiBold" panose="020B0502040204020203" pitchFamily="34" charset="0"/>
              </a:rPr>
              <a:t>да блокираме имейлите</a:t>
            </a:r>
            <a:r>
              <a:rPr lang="bg-BG" sz="2400" b="0" u="none" dirty="0" smtClean="0">
                <a:solidFill>
                  <a:schemeClr val="tx1"/>
                </a:solidFill>
                <a:latin typeface="Bahnschrift SemiBold" panose="020B0502040204020203" pitchFamily="34" charset="0"/>
              </a:rPr>
              <a:t>, както при измамниците от които се изпращат съобщенията. След няколко дена ще видиш, че съобщенията спират да се изпращат, защото измамника няма полза от твоя имейл да разпространява така или иначе нежеланата информация.</a:t>
            </a:r>
            <a:endParaRPr lang="en-US" sz="2400" b="0" u="none" dirty="0">
              <a:solidFill>
                <a:schemeClr val="tx1"/>
              </a:solidFill>
              <a:latin typeface="Bahnschrift SemiBold" panose="020B0502040204020203" pitchFamily="34" charset="0"/>
            </a:endParaRPr>
          </a:p>
        </p:txBody>
      </p:sp>
    </p:spTree>
    <p:custDataLst>
      <p:tags r:id="rId1"/>
    </p:custDataLst>
    <p:extLst>
      <p:ext uri="{BB962C8B-B14F-4D97-AF65-F5344CB8AC3E}">
        <p14:creationId xmlns:p14="http://schemas.microsoft.com/office/powerpoint/2010/main" val="1170462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9|1"/>
</p:tagLst>
</file>

<file path=ppt/tags/tag10.xml><?xml version="1.0" encoding="utf-8"?>
<p:tagLst xmlns:a="http://schemas.openxmlformats.org/drawingml/2006/main" xmlns:r="http://schemas.openxmlformats.org/officeDocument/2006/relationships" xmlns:p="http://schemas.openxmlformats.org/presentationml/2006/main">
  <p:tag name="TIMING" val="|0"/>
</p:tagLst>
</file>

<file path=ppt/tags/tag2.xml><?xml version="1.0" encoding="utf-8"?>
<p:tagLst xmlns:a="http://schemas.openxmlformats.org/drawingml/2006/main" xmlns:r="http://schemas.openxmlformats.org/officeDocument/2006/relationships" xmlns:p="http://schemas.openxmlformats.org/presentationml/2006/main">
  <p:tag name="TIMING" val="|0.7"/>
</p:tagLst>
</file>

<file path=ppt/tags/tag3.xml><?xml version="1.0" encoding="utf-8"?>
<p:tagLst xmlns:a="http://schemas.openxmlformats.org/drawingml/2006/main" xmlns:r="http://schemas.openxmlformats.org/officeDocument/2006/relationships" xmlns:p="http://schemas.openxmlformats.org/presentationml/2006/main">
  <p:tag name="TIMING" val="|0"/>
</p:tagLst>
</file>

<file path=ppt/tags/tag4.xml><?xml version="1.0" encoding="utf-8"?>
<p:tagLst xmlns:a="http://schemas.openxmlformats.org/drawingml/2006/main" xmlns:r="http://schemas.openxmlformats.org/officeDocument/2006/relationships" xmlns:p="http://schemas.openxmlformats.org/presentationml/2006/main">
  <p:tag name="TIMING" val="|0"/>
</p:tagLst>
</file>

<file path=ppt/tags/tag5.xml><?xml version="1.0" encoding="utf-8"?>
<p:tagLst xmlns:a="http://schemas.openxmlformats.org/drawingml/2006/main" xmlns:r="http://schemas.openxmlformats.org/officeDocument/2006/relationships" xmlns:p="http://schemas.openxmlformats.org/presentationml/2006/main">
  <p:tag name="TIMING" val="|0"/>
</p:tagLst>
</file>

<file path=ppt/tags/tag6.xml><?xml version="1.0" encoding="utf-8"?>
<p:tagLst xmlns:a="http://schemas.openxmlformats.org/drawingml/2006/main" xmlns:r="http://schemas.openxmlformats.org/officeDocument/2006/relationships" xmlns:p="http://schemas.openxmlformats.org/presentationml/2006/main">
  <p:tag name="TIMING" val="|0"/>
</p:tagLst>
</file>

<file path=ppt/tags/tag7.xml><?xml version="1.0" encoding="utf-8"?>
<p:tagLst xmlns:a="http://schemas.openxmlformats.org/drawingml/2006/main" xmlns:r="http://schemas.openxmlformats.org/officeDocument/2006/relationships" xmlns:p="http://schemas.openxmlformats.org/presentationml/2006/main">
  <p:tag name="TIMING" val="|0.7"/>
</p:tagLst>
</file>

<file path=ppt/tags/tag8.xml><?xml version="1.0" encoding="utf-8"?>
<p:tagLst xmlns:a="http://schemas.openxmlformats.org/drawingml/2006/main" xmlns:r="http://schemas.openxmlformats.org/officeDocument/2006/relationships" xmlns:p="http://schemas.openxmlformats.org/presentationml/2006/main">
  <p:tag name="TIMING" val="|0"/>
</p:tagLst>
</file>

<file path=ppt/tags/tag9.xml><?xml version="1.0" encoding="utf-8"?>
<p:tagLst xmlns:a="http://schemas.openxmlformats.org/drawingml/2006/main" xmlns:r="http://schemas.openxmlformats.org/officeDocument/2006/relationships" xmlns:p="http://schemas.openxmlformats.org/presentationml/2006/main">
  <p:tag name="TIMING" val="|0"/>
</p:tagLst>
</file>

<file path=ppt/theme/theme1.xml><?xml version="1.0" encoding="utf-8"?>
<a:theme xmlns:a="http://schemas.openxmlformats.org/drawingml/2006/main" name="Cybersecurity Agency by Slidesgo">
  <a:themeElements>
    <a:clrScheme name="Simple Light">
      <a:dk1>
        <a:srgbClr val="FFFFFF"/>
      </a:dk1>
      <a:lt1>
        <a:srgbClr val="FFFFFF"/>
      </a:lt1>
      <a:dk2>
        <a:srgbClr val="140240"/>
      </a:dk2>
      <a:lt2>
        <a:srgbClr val="4F0B81"/>
      </a:lt2>
      <a:accent1>
        <a:srgbClr val="FF40E0"/>
      </a:accent1>
      <a:accent2>
        <a:srgbClr val="FF96FF"/>
      </a:accent2>
      <a:accent3>
        <a:srgbClr val="008AD7"/>
      </a:accent3>
      <a:accent4>
        <a:srgbClr val="513DDC"/>
      </a:accent4>
      <a:accent5>
        <a:srgbClr val="2F197D"/>
      </a:accent5>
      <a:accent6>
        <a:srgbClr val="2F197D"/>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Cybersecurity Agency by Slidesgo</Template>
  <TotalTime>325</TotalTime>
  <Words>365</Words>
  <Application>Microsoft Office PowerPoint</Application>
  <PresentationFormat>Widescreen</PresentationFormat>
  <Paragraphs>12</Paragraphs>
  <Slides>10</Slides>
  <Notes>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10</vt:i4>
      </vt:variant>
    </vt:vector>
  </HeadingPairs>
  <TitlesOfParts>
    <vt:vector size="23" baseType="lpstr">
      <vt:lpstr>Arial</vt:lpstr>
      <vt:lpstr>Bahnschrift SemiBold</vt:lpstr>
      <vt:lpstr>Calibri</vt:lpstr>
      <vt:lpstr>Muli</vt:lpstr>
      <vt:lpstr>Open Sans</vt:lpstr>
      <vt:lpstr>Oswald</vt:lpstr>
      <vt:lpstr>Proxima Nova</vt:lpstr>
      <vt:lpstr>Proxima Nova Semibold</vt:lpstr>
      <vt:lpstr>Raleway Black</vt:lpstr>
      <vt:lpstr>Raleway ExtraBold</vt:lpstr>
      <vt:lpstr>Roboto</vt:lpstr>
      <vt:lpstr>Cybersecurity Agency by Slidesgo</vt:lpstr>
      <vt:lpstr>Slidesgo Final Pages</vt:lpstr>
      <vt:lpstr>Измамници и спам съобщения</vt:lpstr>
      <vt:lpstr>Къде можем да срещнем измамници?</vt:lpstr>
      <vt:lpstr>Измамници има навсякъде, но в интернет пространството трудно можем да различим дали някой е сериозен с намеренията си или иска да ни измами.</vt:lpstr>
      <vt:lpstr>Има много видове измамници – измамници за пари, за профили и лична информация, за фалшифициране на продукти и т.н. Най-опасни са тези, които могат да извлекат лична информация от нас и да я използват за лоши цели или дори срещу самите нас.</vt:lpstr>
      <vt:lpstr>“Здравей, аз съм Ерена и искам да ви представя наш продукт, който може да промени живота ви - нова антивирусна програма, която ще защитава компютъра ви със ново поколение защита. Понеже сме малка компания, ние ще имаме нужда от вашата подкрепа, за да се разрастваме и да ви предоставяме все по-добри услуги. За да ни подкрепите, натиснете връзката по-долу и въведете вашите данни. Благодарим ви за подкрепата“.</vt:lpstr>
      <vt:lpstr>Такъв вид съобщение има за цел да те накара да въведеш информация за банковата ти карта, ако имаш такава и съответно да се прехвърлят пари в сметката на изнудвача. Такъв вид измами са доста срещани и трябва да бъдем много предпазливи с тях, тъй като веднъж парите да са изпратени, ние не можем да ги върнем обратно.   Най-добрият начин да се защитим от такъв вид атака е да блокираме имейла и да изтрием съобщението, като ЗАДЪЛЖИТЕЛНО първо го докладваме. </vt:lpstr>
      <vt:lpstr>Какво е спам?</vt:lpstr>
      <vt:lpstr>Спам е серия от нежелани съобщения или рекламни съобщения, които се получават в пощата ти през определено време и я задръстват.</vt:lpstr>
      <vt:lpstr>Най-добрият начин да се защитим от спам е да блокираме имейлите, както при измамниците от които се изпращат съобщенията. След няколко дена ще видиш, че съобщенията спират да се изпращат, защото измамника няма полза от твоя имейл да разпространява така или иначе нежеланата информация.</vt:lpstr>
      <vt:lpstr>Винаги внимавайте със спам съобщенията и изнудвачите, защото могат с мили думи да ви омаят и без да искате да въведете ваша информация. Може да видите съобщение „Въведете си датата на раждане и 3-те имена и пробвайте нашия продукт за 3 седмици напълно безплатно“  Бъдете много внимателни!</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User08</dc:creator>
  <cp:lastModifiedBy>User08</cp:lastModifiedBy>
  <cp:revision>43</cp:revision>
  <dcterms:created xsi:type="dcterms:W3CDTF">2022-11-02T15:54:07Z</dcterms:created>
  <dcterms:modified xsi:type="dcterms:W3CDTF">2022-11-04T11:56:10Z</dcterms:modified>
</cp:coreProperties>
</file>

<file path=docProps/thumbnail.jpeg>
</file>